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89EA-4EC9-602D-2D3B-A18EB3F5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CCAE-0D06-F767-B242-601CA9FD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91A0-8A50-0111-8310-E843D0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9F9-8BFB-3EBF-1C60-67E2ACA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0C2-591C-D6B0-FC84-101D5FBC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127-AB72-08C1-EB4B-E54954D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601C-AD90-66BA-46EE-57614181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B3B-9492-E047-E35C-CE6EAD3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9C52-DDB4-E56D-000C-7AD4C1C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00C5-41E5-4A6A-171C-FF14C244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ACC7C-7ED9-DE59-598F-360733E6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BCBC-B47E-D956-3B80-16060ACE5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252D-DA8E-D900-3DA8-03EDC9B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A575-BB15-5044-C3BD-740C340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B59B-B618-823A-A936-B050553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01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2F2-0548-3A59-3A8D-6530DFB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276D-5B4B-1C1F-A038-D7BA949A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AD8-2F4B-C0F4-48E8-B389D53C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2AB-6FC5-A5DF-2061-95F856D4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3897-F5AC-BB1F-E37E-63F9FB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1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C84-47D0-5725-5CE1-D303ACE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CA49-0280-E44F-B159-316443A2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471-3F6F-D2DF-57C7-A1E896D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A158-3C4F-16C8-F19E-FA5CF01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E1F2-F9B1-0621-C23B-5B6E1E5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784-195D-C763-431D-48BCB8AC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4FDE-0F0C-8E9D-C378-250253A7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8ED6-D75E-9A6E-A2E1-848F3D0F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B656-A910-C7A3-DE2E-A1551FA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6CD-F82B-0FAB-21E0-DB9EA15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3A5-9E60-C586-B470-45A0B11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7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8771-156C-4247-DDDD-281FB128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82E1-EB6E-BA22-A39D-7970B76D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9E94-78FA-A1A6-60A3-3392DF6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820F-02AD-8482-89B3-F300257A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0EE1-A1B1-453B-3EDE-072A8C5A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68C68-0C04-3818-9C97-BBC659E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0DC6E-7A6D-3CBB-BAFB-E624C74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AA43-2939-E68C-BF04-331FC6D5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852C-B579-F137-1611-02BF87F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94125-972E-580A-0917-DC629D1C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50DF-0D77-F495-9001-4315C91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1057-7296-6E0F-E1E4-2A4EDC7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2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A007-BA02-51A2-44F5-8B34732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AD4F0-6C35-DAB2-CF9C-E47A823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D4E-6426-0A70-3740-FCE9930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9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AC9-025B-973C-3743-8E1F6FEB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1DA-ACD5-A044-BC1F-24FAB2E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A8D6-C477-AFA2-6C39-284FFB3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94E4-7F89-F57A-F0B7-AC5EE43E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6F86-DA8E-4E1E-0A69-A953F37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C621-8602-FFFE-B7B6-89678FA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6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1D4-93CC-87A1-B2FD-B7E607E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E0B7-872B-2FE7-F128-AA281170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C8B5B-C65E-E5AF-C34C-6255E2ED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97CB-3BD1-E26F-F4B1-4FDC79F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08BC-2795-60EF-5DC7-938F79D8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5E1-0E2D-62DD-024C-3AB72F0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5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BEAF3-B49F-B5A6-2192-D752916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5314-C045-5C2D-1FC0-E3FC6717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C9D-D612-E871-CFC0-79904155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2EFB-297F-4E8F-8C24-EB534425B946}" type="datetimeFigureOut">
              <a:rPr lang="en-NZ" smtClean="0"/>
              <a:t>11/01/2024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2CD2-C842-1603-9DDA-607AE1D4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644-9514-6108-81F6-907C234E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46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D48DE-BFC6-9D46-C035-2C150524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NZ" sz="4800">
                <a:solidFill>
                  <a:srgbClr val="FFFFFF"/>
                </a:solidFill>
              </a:rPr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C06F-F011-9E50-8C4F-C990CB9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Timothy Allen summer RA</a:t>
            </a:r>
          </a:p>
        </p:txBody>
      </p:sp>
    </p:spTree>
    <p:extLst>
      <p:ext uri="{BB962C8B-B14F-4D97-AF65-F5344CB8AC3E}">
        <p14:creationId xmlns:p14="http://schemas.microsoft.com/office/powerpoint/2010/main" val="387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C504-0B07-09BB-E1CB-23DF61AF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NZ" sz="5400" dirty="0"/>
              <a:t>Test motor work</a:t>
            </a:r>
          </a:p>
        </p:txBody>
      </p:sp>
      <p:pic>
        <p:nvPicPr>
          <p:cNvPr id="13" name="Picture 12" descr="Blue digital binary data on a screen">
            <a:extLst>
              <a:ext uri="{FF2B5EF4-FFF2-40B4-BE49-F238E27FC236}">
                <a16:creationId xmlns:a16="http://schemas.microsoft.com/office/drawing/2014/main" id="{D736DCAD-147F-1782-8D04-C2B66AF3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0" r="25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B8B0-C671-A37A-6FC2-557F7D04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20000"/>
          </a:bodyPr>
          <a:lstStyle/>
          <a:p>
            <a:r>
              <a:rPr lang="en-NZ" sz="1500" dirty="0"/>
              <a:t>Updated LabView code </a:t>
            </a:r>
          </a:p>
          <a:p>
            <a:pPr lvl="1"/>
            <a:r>
              <a:rPr lang="en-NZ" sz="1500" dirty="0"/>
              <a:t>Ports</a:t>
            </a:r>
          </a:p>
          <a:p>
            <a:pPr lvl="1"/>
            <a:r>
              <a:rPr lang="en-NZ" sz="1500" dirty="0"/>
              <a:t>Defaults</a:t>
            </a:r>
          </a:p>
          <a:p>
            <a:pPr lvl="1"/>
            <a:r>
              <a:rPr lang="en-NZ" sz="1500" dirty="0"/>
              <a:t>voltage range</a:t>
            </a:r>
          </a:p>
          <a:p>
            <a:pPr lvl="1"/>
            <a:r>
              <a:rPr lang="en-NZ" sz="1500" dirty="0"/>
              <a:t>Added stop tasks to prevent NI9263 staying live after program stop</a:t>
            </a:r>
          </a:p>
          <a:p>
            <a:pPr lvl="1"/>
            <a:r>
              <a:rPr lang="en-NZ" sz="1500" dirty="0"/>
              <a:t>Removed the ability to change normalisation voltage from the front panel as this would desync with the PLECS code</a:t>
            </a:r>
          </a:p>
          <a:p>
            <a:r>
              <a:rPr lang="en-NZ" sz="1500" dirty="0"/>
              <a:t>Adjusted PLECS code</a:t>
            </a:r>
          </a:p>
          <a:p>
            <a:pPr lvl="1"/>
            <a:r>
              <a:rPr lang="en-NZ" sz="1500" dirty="0"/>
              <a:t>Carrier frequency</a:t>
            </a:r>
          </a:p>
          <a:p>
            <a:pPr lvl="1"/>
            <a:r>
              <a:rPr lang="en-NZ" sz="1500" dirty="0"/>
              <a:t>Switch to symmetrical (triangle) from sawtooth carrier</a:t>
            </a:r>
          </a:p>
          <a:p>
            <a:pPr lvl="1"/>
            <a:r>
              <a:rPr lang="en-NZ" sz="1500" dirty="0"/>
              <a:t>Powerstage protection</a:t>
            </a:r>
          </a:p>
          <a:p>
            <a:pPr lvl="1"/>
            <a:r>
              <a:rPr lang="en-NZ" sz="1500" dirty="0"/>
              <a:t>Asserts to avoid div 0 errors and overuse of absolute time</a:t>
            </a:r>
          </a:p>
          <a:p>
            <a:r>
              <a:rPr lang="en-NZ" sz="1500" dirty="0"/>
              <a:t>Setup and have run several tests of code, motor inactivate as yet</a:t>
            </a:r>
          </a:p>
          <a:p>
            <a:pPr lvl="1"/>
            <a:r>
              <a:rPr lang="en-NZ" sz="1500" dirty="0"/>
              <a:t>Voltage is being sent to motor, unclear if it is a proper PWM signal</a:t>
            </a:r>
          </a:p>
          <a:p>
            <a:r>
              <a:rPr lang="en-NZ" sz="1500" dirty="0"/>
              <a:t>Assisted Mohammad with vacuum chamber setup</a:t>
            </a:r>
          </a:p>
          <a:p>
            <a:pPr lvl="1"/>
            <a:endParaRPr lang="en-NZ" sz="1500" dirty="0"/>
          </a:p>
          <a:p>
            <a:pPr lvl="1"/>
            <a:endParaRPr lang="en-NZ" sz="1500" dirty="0"/>
          </a:p>
          <a:p>
            <a:pPr lvl="1"/>
            <a:endParaRPr lang="en-NZ" sz="1500" dirty="0"/>
          </a:p>
        </p:txBody>
      </p:sp>
    </p:spTree>
    <p:extLst>
      <p:ext uri="{BB962C8B-B14F-4D97-AF65-F5344CB8AC3E}">
        <p14:creationId xmlns:p14="http://schemas.microsoft.com/office/powerpoint/2010/main" val="39226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107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Progress update</vt:lpstr>
      <vt:lpstr>Test motor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Timothy Allen</dc:creator>
  <cp:lastModifiedBy>Timothy Allen</cp:lastModifiedBy>
  <cp:revision>10</cp:revision>
  <dcterms:created xsi:type="dcterms:W3CDTF">2023-12-11T12:43:29Z</dcterms:created>
  <dcterms:modified xsi:type="dcterms:W3CDTF">2024-01-11T00:46:14Z</dcterms:modified>
</cp:coreProperties>
</file>