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617" r:id="rId5"/>
    <p:sldId id="646" r:id="rId6"/>
    <p:sldId id="647" r:id="rId7"/>
    <p:sldId id="648" r:id="rId8"/>
    <p:sldId id="6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00DE9F"/>
    <a:srgbClr val="00AC7B"/>
    <a:srgbClr val="004532"/>
    <a:srgbClr val="00FF00"/>
    <a:srgbClr val="205737"/>
    <a:srgbClr val="37A435"/>
    <a:srgbClr val="1E991C"/>
    <a:srgbClr val="FFBACD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63" autoAdjust="0"/>
  </p:normalViewPr>
  <p:slideViewPr>
    <p:cSldViewPr snapToGrid="0">
      <p:cViewPr varScale="1">
        <p:scale>
          <a:sx n="79" d="100"/>
          <a:sy n="79" d="100"/>
        </p:scale>
        <p:origin x="86" y="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90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968"/>
    </p:cViewPr>
  </p:sorterViewPr>
  <p:notesViewPr>
    <p:cSldViewPr snapToGrid="0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0F6F9-F40A-4494-B288-90ACEAD9889F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0161A-018C-4C18-8312-F9ACBADB24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86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0161A-018C-4C18-8312-F9ACBADB24CA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82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0161A-018C-4C18-8312-F9ACBADB24CA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34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0, 1:05, 7:15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0161A-018C-4C18-8312-F9ACBADB24CA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913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10V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0161A-018C-4C18-8312-F9ACBADB24CA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247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0161A-018C-4C18-8312-F9ACBADB24CA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83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C65-CDD7-49BC-9BC9-A1BBE16BEB84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E0A1-88D4-49C4-A075-E1E1B43A63A7}" type="slidenum">
              <a:rPr lang="en-NZ" smtClean="0"/>
              <a:t>‹#›</a:t>
            </a:fld>
            <a:endParaRPr lang="en-NZ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6AFD75E7-8F5D-40F5-BC65-4D9B8222E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727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C65-CDD7-49BC-9BC9-A1BBE16BEB84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E0A1-88D4-49C4-A075-E1E1B43A63A7}" type="slidenum">
              <a:rPr lang="en-NZ" smtClean="0"/>
              <a:t>‹#›</a:t>
            </a:fld>
            <a:endParaRPr lang="en-NZ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BE609E-13BE-4309-BA95-8BC0BEBFE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086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C65-CDD7-49BC-9BC9-A1BBE16BEB84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E0A1-88D4-49C4-A075-E1E1B43A63A7}" type="slidenum">
              <a:rPr lang="en-NZ" smtClean="0"/>
              <a:t>‹#›</a:t>
            </a:fld>
            <a:endParaRPr lang="en-NZ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69683AD9-A5F4-4FB5-809F-BBCEBF204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3111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C65-CDD7-49BC-9BC9-A1BBE16BEB84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E0A1-88D4-49C4-A075-E1E1B43A63A7}" type="slidenum">
              <a:rPr lang="en-NZ" smtClean="0"/>
              <a:t>‹#›</a:t>
            </a:fld>
            <a:endParaRPr lang="en-NZ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7B6C34F-301E-46DE-A53B-216B8C54F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007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FB8E-F562-4707-90AF-01A00F03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90392-3C0F-42D7-90E7-7520B0C3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C65-CDD7-49BC-9BC9-A1BBE16BEB84}" type="datetimeFigureOut">
              <a:rPr lang="en-NZ" smtClean="0"/>
              <a:pPr/>
              <a:t>5/02/2024</a:t>
            </a:fld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B249D-A453-4506-9FBB-9222FD69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E0A1-88D4-49C4-A075-E1E1B43A63A7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EDA097-E73C-4215-9B22-E0D71248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81"/>
            <a:ext cx="10515600" cy="422265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546A9A22-CD74-491D-A188-1598C555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9057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30865-31F7-42EB-90D7-9C913FB1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C65-CDD7-49BC-9BC9-A1BBE16BEB84}" type="datetimeFigureOut">
              <a:rPr lang="en-NZ" smtClean="0"/>
              <a:pPr/>
              <a:t>5/02/2024</a:t>
            </a:fld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5ED22-662E-4B03-821B-8D8A1246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E0A1-88D4-49C4-A075-E1E1B43A63A7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FC005148-3BA8-4073-A437-D664F2B2C1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1658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NZ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6E3DF8-9EED-4812-969B-1009DCEE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65850"/>
          </a:xfrm>
          <a:solidFill>
            <a:srgbClr val="1E991C">
              <a:alpha val="89020"/>
            </a:srgbClr>
          </a:solidFill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3F362975-23EC-4B39-89E2-0C33311A1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9633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658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C65-CDD7-49BC-9BC9-A1BBE16BEB84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E0A1-88D4-49C4-A075-E1E1B43A63A7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6157"/>
            <a:ext cx="8388626" cy="2169694"/>
          </a:xfrm>
          <a:solidFill>
            <a:srgbClr val="1E991C">
              <a:alpha val="89020"/>
            </a:srgbClr>
          </a:solidFill>
        </p:spPr>
        <p:txBody>
          <a:bodyPr anchor="t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309821"/>
            <a:ext cx="8388626" cy="85603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367B7F14-3602-47D8-A2E7-E1173918C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7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3326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3326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C65-CDD7-49BC-9BC9-A1BBE16BEB84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E0A1-88D4-49C4-A075-E1E1B43A63A7}" type="slidenum">
              <a:rPr lang="en-NZ" smtClean="0"/>
              <a:t>‹#›</a:t>
            </a:fld>
            <a:endParaRPr lang="en-NZ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49B886A7-C7D7-4FFC-A538-890A05976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15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8562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8562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C65-CDD7-49BC-9BC9-A1BBE16BEB84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E0A1-88D4-49C4-A075-E1E1B43A63A7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609B849-FE4F-4034-BB70-8456C164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7A1C3609-0CC1-40AE-8D65-6CDCC90D33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190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C65-CDD7-49BC-9BC9-A1BBE16BEB84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E0A1-88D4-49C4-A075-E1E1B43A63A7}" type="slidenum">
              <a:rPr lang="en-NZ" smtClean="0"/>
              <a:t>‹#›</a:t>
            </a:fld>
            <a:endParaRPr lang="en-NZ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663A0A78-56D3-4024-97F0-444DCC50A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009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C65-CDD7-49BC-9BC9-A1BBE16BEB84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E0A1-88D4-49C4-A075-E1E1B43A63A7}" type="slidenum">
              <a:rPr lang="en-NZ" smtClean="0"/>
              <a:t>‹#›</a:t>
            </a:fld>
            <a:endParaRPr lang="en-NZ"/>
          </a:p>
        </p:txBody>
      </p:sp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8B4BA6AB-AE0E-4E68-B635-CD64462E9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580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C65-CDD7-49BC-9BC9-A1BBE16BEB84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E0A1-88D4-49C4-A075-E1E1B43A63A7}" type="slidenum">
              <a:rPr lang="en-NZ" smtClean="0"/>
              <a:t>‹#›</a:t>
            </a:fld>
            <a:endParaRPr lang="en-NZ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87767120-22BE-498C-987F-35D8D5473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715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A5A49E-1584-4A29-B7DD-FC99E5DD62DF}"/>
              </a:ext>
            </a:extLst>
          </p:cNvPr>
          <p:cNvSpPr/>
          <p:nvPr userDrawn="1"/>
        </p:nvSpPr>
        <p:spPr>
          <a:xfrm>
            <a:off x="0" y="6165851"/>
            <a:ext cx="12192000" cy="692150"/>
          </a:xfrm>
          <a:prstGeom prst="rect">
            <a:avLst/>
          </a:prstGeom>
          <a:solidFill>
            <a:srgbClr val="004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1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54181"/>
            <a:ext cx="10515600" cy="422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2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01AECC65-CDD7-49BC-9BC9-A1BBE16BEB84}" type="datetimeFigureOut">
              <a:rPr lang="en-NZ" smtClean="0"/>
              <a:pPr/>
              <a:t>5/02/2024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5835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090CE0A1-88D4-49C4-A075-E1E1B43A63A7}" type="slidenum">
              <a:rPr lang="en-NZ" smtClean="0"/>
              <a:pPr/>
              <a:t>‹#›</a:t>
            </a:fld>
            <a:endParaRPr lang="en-NZ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0804A1-9CFB-4CD2-81F3-31C2443C2E5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56804" y="6165851"/>
            <a:ext cx="2035196" cy="692150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ED26D02-A71B-4491-B122-695B4F91A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Z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32A1A5-43EF-42AC-8B15-9C0CA87D819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2194" y="6329763"/>
            <a:ext cx="1052500" cy="3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7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0573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8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twlln\Documents\RRI\Horizontal_bearing\motor_vids\Decent_90KHz.mp4" TargetMode="External"/><Relationship Id="rId1" Type="http://schemas.microsoft.com/office/2007/relationships/media" Target="file:///C:\Users\twlln\Documents\RRI\Horizontal_bearing\motor_vids\Decent_90KHz.mp4" TargetMode="Externa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 txBox="1">
            <a:spLocks/>
          </p:cNvSpPr>
          <p:nvPr/>
        </p:nvSpPr>
        <p:spPr>
          <a:xfrm>
            <a:off x="1795943" y="1568868"/>
            <a:ext cx="8600113" cy="37202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0" b="1" i="1" u="none" strike="noStrike" kern="1200" cap="none" spc="0" normalizeH="0" baseline="0" noProof="0" dirty="0">
                <a:ln>
                  <a:noFill/>
                </a:ln>
                <a:solidFill>
                  <a:srgbClr val="205737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Horizontal shaft update</a:t>
            </a:r>
            <a:endParaRPr kumimoji="0" lang="en-NZ" sz="3200" b="0" i="1" u="none" strike="noStrike" kern="1200" cap="none" spc="0" normalizeH="0" baseline="0" noProof="0" dirty="0">
              <a:ln>
                <a:noFill/>
              </a:ln>
              <a:solidFill>
                <a:srgbClr val="205737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2800" b="0" i="0" u="none" strike="noStrike" kern="1200" cap="none" spc="0" normalizeH="0" baseline="0" noProof="0" dirty="0">
              <a:ln>
                <a:noFill/>
              </a:ln>
              <a:solidFill>
                <a:srgbClr val="205737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sz="2800" b="0" dirty="0">
              <a:solidFill>
                <a:srgbClr val="205737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2800" b="0" i="0" u="none" strike="noStrike" kern="1200" cap="none" spc="0" normalizeH="0" baseline="0" noProof="0" dirty="0">
              <a:ln>
                <a:noFill/>
              </a:ln>
              <a:solidFill>
                <a:srgbClr val="205737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800" b="0" i="0" u="none" strike="noStrike" kern="1200" cap="none" spc="0" normalizeH="0" baseline="0" noProof="0" dirty="0">
                <a:ln>
                  <a:noFill/>
                </a:ln>
                <a:solidFill>
                  <a:srgbClr val="205737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Timothy Allen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05737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25</a:t>
            </a:r>
            <a:r>
              <a:rPr kumimoji="0" lang="en-NZ" sz="2000" b="0" i="0" u="none" strike="noStrike" kern="1200" cap="none" spc="0" normalizeH="0" baseline="30000" noProof="0" dirty="0">
                <a:ln>
                  <a:noFill/>
                </a:ln>
                <a:solidFill>
                  <a:srgbClr val="205737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</a:t>
            </a: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05737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Jan</a:t>
            </a:r>
            <a:r>
              <a:rPr lang="en-NZ" sz="2000" b="0" dirty="0">
                <a:solidFill>
                  <a:srgbClr val="205737"/>
                </a:solidFill>
              </a:rPr>
              <a:t> </a:t>
            </a: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05737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4B348F-83ED-46CE-93B6-0E8603C6D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333" y="0"/>
            <a:ext cx="2466667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6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84B5-7EFC-211F-22EB-355CF973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8E22-E828-1C4D-40FB-A3A43EE5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308683"/>
            <a:ext cx="4489361" cy="1795464"/>
          </a:xfrm>
        </p:spPr>
        <p:txBody>
          <a:bodyPr>
            <a:normAutofit lnSpcReduction="10000"/>
          </a:bodyPr>
          <a:lstStyle/>
          <a:p>
            <a:r>
              <a:rPr lang="en-NZ" dirty="0"/>
              <a:t>Design</a:t>
            </a:r>
          </a:p>
          <a:p>
            <a:pPr lvl="1"/>
            <a:r>
              <a:rPr lang="en-NZ" dirty="0"/>
              <a:t>Shaft</a:t>
            </a:r>
          </a:p>
          <a:p>
            <a:pPr lvl="1"/>
            <a:r>
              <a:rPr lang="en-NZ" dirty="0"/>
              <a:t>PLECs</a:t>
            </a:r>
          </a:p>
          <a:p>
            <a:pPr lvl="1"/>
            <a:r>
              <a:rPr lang="en-NZ" dirty="0"/>
              <a:t>LabVIEW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38F02-E300-DAC1-796C-8620E0AE9C2A}"/>
              </a:ext>
            </a:extLst>
          </p:cNvPr>
          <p:cNvSpPr txBox="1"/>
          <p:nvPr/>
        </p:nvSpPr>
        <p:spPr>
          <a:xfrm>
            <a:off x="454402" y="3938338"/>
            <a:ext cx="4788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</a:rPr>
              <a:t>ADC accuracy to external mode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3DCA9-C6B0-32D8-DA3E-B93EF983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81" y="257071"/>
            <a:ext cx="4354682" cy="31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6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2ED4-6861-AE14-3E09-B82C47AD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C3AF-6BE9-D78B-DDDF-26AF3D4F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82"/>
            <a:ext cx="3733800" cy="1863460"/>
          </a:xfrm>
        </p:spPr>
        <p:txBody>
          <a:bodyPr/>
          <a:lstStyle/>
          <a:p>
            <a:r>
              <a:rPr lang="en-NZ" dirty="0"/>
              <a:t>Ran at 1500Hz then stalls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4" name="Decent_90KHz">
            <a:hlinkClick r:id="" action="ppaction://media"/>
            <a:extLst>
              <a:ext uri="{FF2B5EF4-FFF2-40B4-BE49-F238E27FC236}">
                <a16:creationId xmlns:a16="http://schemas.microsoft.com/office/drawing/2014/main" id="{E0F8BAF3-4EED-A9E0-B226-1048A2963E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77000" y="965719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5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75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voltage&#10;&#10;Description automatically generated with medium confidence">
            <a:extLst>
              <a:ext uri="{FF2B5EF4-FFF2-40B4-BE49-F238E27FC236}">
                <a16:creationId xmlns:a16="http://schemas.microsoft.com/office/drawing/2014/main" id="{95E72AF8-4A22-827F-A7A8-B3B1D11BF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654175"/>
            <a:ext cx="2816225" cy="2084388"/>
          </a:xfrm>
          <a:prstGeom prst="rect">
            <a:avLst/>
          </a:prstGeom>
        </p:spPr>
      </p:pic>
      <p:pic>
        <p:nvPicPr>
          <p:cNvPr id="20" name="Picture 19" descr="A graph of a graph&#10;&#10;Description automatically generated">
            <a:extLst>
              <a:ext uri="{FF2B5EF4-FFF2-40B4-BE49-F238E27FC236}">
                <a16:creationId xmlns:a16="http://schemas.microsoft.com/office/drawing/2014/main" id="{762ADACF-E3EF-E9FF-A977-281CBCEC6F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" r="1480" b="1"/>
          <a:stretch/>
        </p:blipFill>
        <p:spPr>
          <a:xfrm>
            <a:off x="6145736" y="3843337"/>
            <a:ext cx="2563813" cy="2084388"/>
          </a:xfrm>
          <a:prstGeom prst="rect">
            <a:avLst/>
          </a:prstGeom>
        </p:spPr>
      </p:pic>
      <p:pic>
        <p:nvPicPr>
          <p:cNvPr id="15" name="Picture 14" descr="A graph of a voltage&#10;&#10;Description automatically generated with medium confidence">
            <a:extLst>
              <a:ext uri="{FF2B5EF4-FFF2-40B4-BE49-F238E27FC236}">
                <a16:creationId xmlns:a16="http://schemas.microsoft.com/office/drawing/2014/main" id="{647E6D67-AE32-86E6-B97E-E790ABFAA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3790950"/>
            <a:ext cx="2816225" cy="2084388"/>
          </a:xfrm>
          <a:prstGeom prst="rect">
            <a:avLst/>
          </a:prstGeom>
        </p:spPr>
      </p:pic>
      <p:pic>
        <p:nvPicPr>
          <p:cNvPr id="21" name="Picture 2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06669EF-E4D8-6CC7-5507-39A793A64D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r="2681" b="1"/>
          <a:stretch/>
        </p:blipFill>
        <p:spPr>
          <a:xfrm>
            <a:off x="6197600" y="1579795"/>
            <a:ext cx="2563813" cy="2084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F1A95-1EEF-5D48-2364-10B6820A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Z" dirty="0"/>
              <a:t>Power 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A7DFD-8EBC-237F-9E25-D8E82A33D5D5}"/>
              </a:ext>
            </a:extLst>
          </p:cNvPr>
          <p:cNvSpPr txBox="1"/>
          <p:nvPr/>
        </p:nvSpPr>
        <p:spPr>
          <a:xfrm>
            <a:off x="970384" y="210518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10V failure</a:t>
            </a:r>
          </a:p>
        </p:txBody>
      </p:sp>
    </p:spTree>
    <p:extLst>
      <p:ext uri="{BB962C8B-B14F-4D97-AF65-F5344CB8AC3E}">
        <p14:creationId xmlns:p14="http://schemas.microsoft.com/office/powerpoint/2010/main" val="63651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E56AF-B1F9-4550-B1AA-5B25F9A69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58356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CE0A1-88D4-49C4-A075-E1E1B43A63A7}" type="slidenum">
              <a:rPr kumimoji="0" lang="en-NZ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2B20F-D71E-4563-AEB2-A7E2476CD7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8950FB-A5CC-4C04-95D5-CEEA31B4A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136" y="-1242"/>
            <a:ext cx="11459688" cy="68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7A435"/>
        </a:solidFill>
        <a:ln>
          <a:solidFill>
            <a:srgbClr val="00453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RI.potx" id="{A4DEB88D-EBC7-4A70-8ED6-79932DA5DA77}" vid="{7F9A55CC-A4FA-48E3-BF52-8D87A2BBAE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8E6CCA03F6EA408B648ED9BA45DB2F" ma:contentTypeVersion="19" ma:contentTypeDescription="Create a new document." ma:contentTypeScope="" ma:versionID="392bf9120dc6ab49c0f7ee3c9b5e97a0">
  <xsd:schema xmlns:xsd="http://www.w3.org/2001/XMLSchema" xmlns:xs="http://www.w3.org/2001/XMLSchema" xmlns:p="http://schemas.microsoft.com/office/2006/metadata/properties" xmlns:ns2="2f95d7ee-490a-46aa-960b-852ef73c3ff6" xmlns:ns3="828181d1-1c60-4af5-9ad7-53d58ebf4b92" targetNamespace="http://schemas.microsoft.com/office/2006/metadata/properties" ma:root="true" ma:fieldsID="481ede163d19306915177c00136a5956" ns2:_="" ns3:_="">
    <xsd:import namespace="2f95d7ee-490a-46aa-960b-852ef73c3ff6"/>
    <xsd:import namespace="828181d1-1c60-4af5-9ad7-53d58ebf4b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Location" minOccurs="0"/>
                <xsd:element ref="ns2:Imag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95d7ee-490a-46aa-960b-852ef73c3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537fece0-7c67-4b6d-b059-36af53aee6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  <xsd:element name="Image" ma:index="24" nillable="true" ma:displayName="Thumbnail" ma:format="Thumbnail" ma:internalName="Image">
      <xsd:simpleType>
        <xsd:restriction base="dms:Unknown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181d1-1c60-4af5-9ad7-53d58ebf4b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6c84b3a-a4e4-4527-9345-2ebbf46b798b}" ma:internalName="TaxCatchAll" ma:showField="CatchAllData" ma:web="828181d1-1c60-4af5-9ad7-53d58ebf4b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f95d7ee-490a-46aa-960b-852ef73c3ff6">
      <Terms xmlns="http://schemas.microsoft.com/office/infopath/2007/PartnerControls"/>
    </lcf76f155ced4ddcb4097134ff3c332f>
    <TaxCatchAll xmlns="828181d1-1c60-4af5-9ad7-53d58ebf4b92" xsi:nil="true"/>
    <Image xmlns="2f95d7ee-490a-46aa-960b-852ef73c3ff6" xsi:nil="true"/>
    <SharedWithUsers xmlns="828181d1-1c60-4af5-9ad7-53d58ebf4b92">
      <UserInfo>
        <DisplayName>Timothy Allen</DisplayName>
        <AccountId>525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A07F96-D2B2-462B-82EE-FEC395919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95d7ee-490a-46aa-960b-852ef73c3ff6"/>
    <ds:schemaRef ds:uri="828181d1-1c60-4af5-9ad7-53d58ebf4b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4EB919-47BF-4B25-8A09-B75DFC85A5F3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828181d1-1c60-4af5-9ad7-53d58ebf4b92"/>
    <ds:schemaRef ds:uri="http://schemas.microsoft.com/office/infopath/2007/PartnerControls"/>
    <ds:schemaRef ds:uri="http://purl.org/dc/terms/"/>
    <ds:schemaRef ds:uri="2f95d7ee-490a-46aa-960b-852ef73c3ff6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46654FD-9492-4C8F-B3B6-91F5793F3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RRI</Template>
  <TotalTime>59</TotalTime>
  <Words>40</Words>
  <Application>Microsoft Office PowerPoint</Application>
  <PresentationFormat>Widescreen</PresentationFormat>
  <Paragraphs>26</Paragraphs>
  <Slides>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Office Theme</vt:lpstr>
      <vt:lpstr>PowerPoint Presentation</vt:lpstr>
      <vt:lpstr>Overview</vt:lpstr>
      <vt:lpstr>Roadblock</vt:lpstr>
      <vt:lpstr>Power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Allen</dc:creator>
  <cp:lastModifiedBy>Timothy Allen</cp:lastModifiedBy>
  <cp:revision>6</cp:revision>
  <dcterms:created xsi:type="dcterms:W3CDTF">2024-01-24T01:25:47Z</dcterms:created>
  <dcterms:modified xsi:type="dcterms:W3CDTF">2024-02-05T00:10:00Z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0x010100DE8E6CCA03F6EA408B648ED9BA45DB2F</vt:lpwstr>
  </property>
  <property fmtid="{D5CDD505-2E9C-101B-9397-08002B2CF9AE}" pid="3" name="MediaServiceImageTags">
    <vt:lpwstr/>
  </property>
</Properties>
</file>