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6"/>
  </p:notesMasterIdLst>
  <p:sldIdLst>
    <p:sldId id="273" r:id="rId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d Hunze" initials="AH" lastIdx="4" clrIdx="0">
    <p:extLst>
      <p:ext uri="{19B8F6BF-5375-455C-9EA6-DF929625EA0E}">
        <p15:presenceInfo xmlns:p15="http://schemas.microsoft.com/office/powerpoint/2012/main" userId="5c64b6eaf8f39c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32"/>
    <a:srgbClr val="37A435"/>
    <a:srgbClr val="205737"/>
    <a:srgbClr val="1E991C"/>
    <a:srgbClr val="FFBACD"/>
    <a:srgbClr val="66FF66"/>
    <a:srgbClr val="00FF00"/>
    <a:srgbClr val="70AD47"/>
    <a:srgbClr val="1E99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0F6F9-F40A-4494-B288-90ACEAD9889F}" type="datetimeFigureOut">
              <a:rPr lang="en-NZ" smtClean="0"/>
              <a:t>15/02/2024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0161A-018C-4C18-8312-F9ACBADB24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86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67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82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03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24913"/>
            <a:ext cx="10515600" cy="44519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474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612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FB8E-F562-4707-90AF-01A00F03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9754"/>
          </a:xfrm>
          <a:prstGeom prst="rect">
            <a:avLst/>
          </a:prstGeom>
          <a:solidFill>
            <a:srgbClr val="004730"/>
          </a:solidFill>
        </p:spPr>
        <p:txBody>
          <a:bodyPr lIns="36000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EDA097-E73C-4215-9B22-E0D71248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22265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555EB1A-37E1-4371-BD2E-1C3D36CB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CE0A1-88D4-49C4-A075-E1E1B43A63A7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958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30865-31F7-42EB-90D7-9C913FB1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FC005148-3BA8-4073-A437-D664F2B2C1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165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6E3DF8-9EED-4812-969B-1009DCEE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6585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381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658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6157"/>
            <a:ext cx="8388626" cy="2169694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309821"/>
            <a:ext cx="8388626" cy="8560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045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8000"/>
          </a:xfrm>
          <a:prstGeom prst="rect">
            <a:avLst/>
          </a:prstGeom>
          <a:solidFill>
            <a:srgbClr val="004532"/>
          </a:solidFill>
        </p:spPr>
        <p:txBody>
          <a:bodyPr lIns="36000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0000"/>
            <a:ext cx="5181600" cy="423326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0000"/>
            <a:ext cx="5181600" cy="423326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FF02-04BA-4F50-BA94-67214E33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CE0A1-88D4-49C4-A075-E1E1B43A63A7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035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85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85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09B849-FE4F-4034-BB70-8456C164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115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8000"/>
          </a:xfrm>
          <a:prstGeom prst="rect">
            <a:avLst/>
          </a:prstGeom>
          <a:solidFill>
            <a:srgbClr val="004532"/>
          </a:solidFill>
        </p:spPr>
        <p:txBody>
          <a:bodyPr lIns="36000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B71924-D1A9-444C-8A47-65668C5D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CE0A1-88D4-49C4-A075-E1E1B43A63A7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582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28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10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58BA33-296C-4514-BE62-05BC8B8E7A41}"/>
              </a:ext>
            </a:extLst>
          </p:cNvPr>
          <p:cNvSpPr/>
          <p:nvPr userDrawn="1"/>
        </p:nvSpPr>
        <p:spPr>
          <a:xfrm>
            <a:off x="0" y="6165851"/>
            <a:ext cx="12192000" cy="692150"/>
          </a:xfrm>
          <a:prstGeom prst="rect">
            <a:avLst/>
          </a:prstGeom>
          <a:solidFill>
            <a:srgbClr val="004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CCCA3C-21FF-4C86-9C3B-2E5F540812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28229" y="6165851"/>
            <a:ext cx="2035196" cy="69215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0A10CEF-0FE5-4239-A6FC-1421940E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81338B2-4098-48A3-A8F2-C403EB2C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4181"/>
            <a:ext cx="10515600" cy="422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1031EC-42D4-420A-B230-C4FFDB40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CE0A1-88D4-49C4-A075-E1E1B43A63A7}" type="slidenum">
              <a:rPr lang="en-NZ" smtClean="0"/>
              <a:pPr/>
              <a:t>‹#›</a:t>
            </a:fld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23E28-CB72-4FB7-B13F-394910982BD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7" y="6340477"/>
            <a:ext cx="1575038" cy="34289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C54A632-0515-4CF5-97B1-C468B954E4B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56" y="6165851"/>
            <a:ext cx="692150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0573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573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573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573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573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573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0269-F330-360D-26C3-901A4F8E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8000"/>
          </a:xfr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NZ" dirty="0"/>
              <a:t>Horizontal Shaft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DC037-1E2E-F374-1F87-D4503F0C439A}"/>
              </a:ext>
            </a:extLst>
          </p:cNvPr>
          <p:cNvSpPr txBox="1"/>
          <p:nvPr/>
        </p:nvSpPr>
        <p:spPr>
          <a:xfrm>
            <a:off x="838200" y="1260000"/>
            <a:ext cx="5181600" cy="423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05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2800" baseline="30000">
                <a:solidFill>
                  <a:srgbClr val="205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>
                <a:solidFill>
                  <a:srgbClr val="205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EB9D9-F218-A5BF-9713-65882AB6681E}"/>
              </a:ext>
            </a:extLst>
          </p:cNvPr>
          <p:cNvSpPr txBox="1"/>
          <p:nvPr/>
        </p:nvSpPr>
        <p:spPr>
          <a:xfrm>
            <a:off x="6172200" y="1260000"/>
            <a:ext cx="5181600" cy="423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205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Spin-down back emf readings completed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600">
              <a:solidFill>
                <a:srgbClr val="2057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205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Sensorless code spun test motor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600">
              <a:solidFill>
                <a:srgbClr val="2057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205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problems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600">
              <a:solidFill>
                <a:srgbClr val="2057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205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 up and documentation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979B8A0-A55C-7678-7D01-4EC10D69E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0CE0A1-88D4-49C4-A075-E1E1B43A63A7}" type="slidenum">
              <a:rPr lang="en-NZ" smtClean="0"/>
              <a:pPr>
                <a:spcAft>
                  <a:spcPts val="600"/>
                </a:spcAft>
              </a:pPr>
              <a:t>1</a:t>
            </a:fld>
            <a:endParaRPr lang="en-NZ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2BDE075F-C17E-5B86-D98F-F3043E5325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0CE0A1-88D4-49C4-A075-E1E1B43A63A7}" type="slidenum">
              <a:rPr lang="en-NZ" smtClean="0"/>
              <a:pPr>
                <a:spcAft>
                  <a:spcPts val="600"/>
                </a:spcAft>
              </a:pPr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974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7A435"/>
        </a:solidFill>
        <a:ln>
          <a:solidFill>
            <a:srgbClr val="00453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ods_template.potx" id="{CB27819F-3064-4A71-87F9-BAAB29FA3B31}" vid="{E7557938-F8E2-404B-AEEB-45ADB6E72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8181d1-1c60-4af5-9ad7-53d58ebf4b92" xsi:nil="true"/>
    <lcf76f155ced4ddcb4097134ff3c332f xmlns="e198e220-3dd1-4b2e-a6c5-facc55ab44f6">
      <Terms xmlns="http://schemas.microsoft.com/office/infopath/2007/PartnerControls"/>
    </lcf76f155ced4ddcb4097134ff3c332f>
    <SharedWithUsers xmlns="828181d1-1c60-4af5-9ad7-53d58ebf4b92">
      <UserInfo>
        <DisplayName>Kieran Smith</DisplayName>
        <AccountId>68</AccountId>
        <AccountType/>
      </UserInfo>
      <UserInfo>
        <DisplayName>Joseph Galinski</DisplayName>
        <AccountId>65</AccountId>
        <AccountType/>
      </UserInfo>
      <UserInfo>
        <DisplayName>Alexander Wiseman</DisplayName>
        <AccountId>71</AccountId>
        <AccountType/>
      </UserInfo>
      <UserInfo>
        <DisplayName>Timothy Allen</DisplayName>
        <AccountId>72</AccountId>
        <AccountType/>
      </UserInfo>
      <UserInfo>
        <DisplayName>Fraser McNally</DisplayName>
        <AccountId>73</AccountId>
        <AccountType/>
      </UserInfo>
      <UserInfo>
        <DisplayName>Emerson Swanson-Dobbs</DisplayName>
        <AccountId>74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2F92B8BE16FA4EA6CFDD6F65028F44" ma:contentTypeVersion="18" ma:contentTypeDescription="Create a new document." ma:contentTypeScope="" ma:versionID="45c996613f40f28c7eaac8888cb74f69">
  <xsd:schema xmlns:xsd="http://www.w3.org/2001/XMLSchema" xmlns:xs="http://www.w3.org/2001/XMLSchema" xmlns:p="http://schemas.microsoft.com/office/2006/metadata/properties" xmlns:ns2="e198e220-3dd1-4b2e-a6c5-facc55ab44f6" xmlns:ns3="828181d1-1c60-4af5-9ad7-53d58ebf4b92" targetNamespace="http://schemas.microsoft.com/office/2006/metadata/properties" ma:root="true" ma:fieldsID="0de2f3b3c3487ee40a8e95f23d311525" ns2:_="" ns3:_="">
    <xsd:import namespace="e198e220-3dd1-4b2e-a6c5-facc55ab44f6"/>
    <xsd:import namespace="828181d1-1c60-4af5-9ad7-53d58ebf4b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8e220-3dd1-4b2e-a6c5-facc55ab4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37fece0-7c67-4b6d-b059-36af53aee6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181d1-1c60-4af5-9ad7-53d58ebf4b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78b06fa-7f26-47c5-bff0-7641a7790146}" ma:internalName="TaxCatchAll" ma:showField="CatchAllData" ma:web="828181d1-1c60-4af5-9ad7-53d58ebf4b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0EB3AD-1C5A-4DF5-94B8-1428F84BD46F}">
  <ds:schemaRefs>
    <ds:schemaRef ds:uri="http://purl.org/dc/dcmitype/"/>
    <ds:schemaRef ds:uri="828181d1-1c60-4af5-9ad7-53d58ebf4b9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198e220-3dd1-4b2e-a6c5-facc55ab44f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845829E-5EF5-4ADE-8C8A-EC807CD4FD9C}">
  <ds:schemaRefs>
    <ds:schemaRef ds:uri="828181d1-1c60-4af5-9ad7-53d58ebf4b92"/>
    <ds:schemaRef ds:uri="e198e220-3dd1-4b2e-a6c5-facc55ab44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60C23D-2B98-4B98-91F9-0501CFE97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Rods_template</Template>
  <TotalTime>5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Horizontal Shaft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Shaft update</dc:title>
  <dc:creator>Timothy Allen</dc:creator>
  <cp:lastModifiedBy>Timothy Allen</cp:lastModifiedBy>
  <cp:revision>2</cp:revision>
  <cp:lastPrinted>2019-12-01T20:41:07Z</cp:lastPrinted>
  <dcterms:created xsi:type="dcterms:W3CDTF">2024-02-14T20:06:27Z</dcterms:created>
  <dcterms:modified xsi:type="dcterms:W3CDTF">2024-02-14T20:12:16Z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0x010100722F92B8BE16FA4EA6CFDD6F65028F44</vt:lpwstr>
  </property>
</Properties>
</file>