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dataset/us-zip-code-latitude-and-longitude/table/?refine.state=DC" TargetMode="External"/><Relationship Id="rId2" Type="http://schemas.openxmlformats.org/officeDocument/2006/relationships/hyperlink" Target="https://opendata.dc.gov/datasets/zip-codes/data?geometry=-77.193%2C38.864%2C-76.866%2C38.911&amp;orderBy=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catlas.dcgis.dc.gov/crimecards/" TargetMode="Externa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ashington dc cherry blossoms">
            <a:extLst>
              <a:ext uri="{FF2B5EF4-FFF2-40B4-BE49-F238E27FC236}">
                <a16:creationId xmlns:a16="http://schemas.microsoft.com/office/drawing/2014/main" id="{4EC015AE-C6A1-402D-A54D-2FCC641B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6FC13-5DF4-4810-993F-7782E7DD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6262" y="435128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Battle of the Neighborhoods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Washington 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7ACD-7132-433C-A28E-7EAD95A79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897" y="11911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Applied Data Science Capstone Project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By: Tim Andrews</a:t>
            </a:r>
          </a:p>
        </p:txBody>
      </p:sp>
    </p:spTree>
    <p:extLst>
      <p:ext uri="{BB962C8B-B14F-4D97-AF65-F5344CB8AC3E}">
        <p14:creationId xmlns:p14="http://schemas.microsoft.com/office/powerpoint/2010/main" val="362715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9B65-C4B2-44FA-9B86-16D5BF7B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31A9-59B0-4F85-AF20-B2A2FD8D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Foggy Bottom would be the neighborhood that I would recommend to someone moving to Washington DC based on its variety of restaurants and low crime rates.</a:t>
            </a:r>
          </a:p>
          <a:p>
            <a:r>
              <a:rPr lang="en-US" dirty="0"/>
              <a:t>In the future, other data sources should be considered to expand upon the recommendation such as the average Home Price and/or the Average Yearly Rent.</a:t>
            </a:r>
          </a:p>
          <a:p>
            <a:r>
              <a:rPr lang="en-US" dirty="0"/>
              <a:t>This can also be drilled down further to determine which areas of a neighborhood should be looked at to move into or which specific street offers the best set living </a:t>
            </a:r>
            <a:r>
              <a:rPr lang="en-US" dirty="0" err="1"/>
              <a:t>condiditons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31D7-9072-4CFF-A79B-454526AC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live in Washington 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E5A0-9FB1-4786-B938-98CF1C8B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Washington DC is one of the fastest growing cities in the United States</a:t>
            </a:r>
          </a:p>
          <a:p>
            <a:pPr lvl="1"/>
            <a:r>
              <a:rPr lang="en-US" dirty="0"/>
              <a:t>Currently 700,000 people live within Washington DC’s borders, and over 6.2 million people in total live in the metropolitan area</a:t>
            </a:r>
          </a:p>
          <a:p>
            <a:r>
              <a:rPr lang="en-US" dirty="0"/>
              <a:t>Because people are moving into the city, people want to know where within the city to live</a:t>
            </a:r>
          </a:p>
          <a:p>
            <a:r>
              <a:rPr lang="en-US" dirty="0"/>
              <a:t>There are many factors that determine where one wants to live, but we will only be looking at two of them:</a:t>
            </a:r>
          </a:p>
          <a:p>
            <a:pPr lvl="1"/>
            <a:r>
              <a:rPr lang="en-US" dirty="0"/>
              <a:t>Local Restaurant/Food options</a:t>
            </a:r>
          </a:p>
          <a:p>
            <a:pPr lvl="1"/>
            <a:r>
              <a:rPr lang="en-US" dirty="0"/>
              <a:t>Crime Rate</a:t>
            </a:r>
          </a:p>
        </p:txBody>
      </p:sp>
    </p:spTree>
    <p:extLst>
      <p:ext uri="{BB962C8B-B14F-4D97-AF65-F5344CB8AC3E}">
        <p14:creationId xmlns:p14="http://schemas.microsoft.com/office/powerpoint/2010/main" val="25045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41FC-6786-4BB3-99A5-AB29CB92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F8FB-364E-4A1B-99EF-016E8567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Zipcodes</a:t>
            </a:r>
            <a:r>
              <a:rPr lang="en-US" dirty="0"/>
              <a:t> of the different Washington DC Neighborhoods were found at </a:t>
            </a:r>
            <a:r>
              <a:rPr lang="en-US" dirty="0">
                <a:hlinkClick r:id="rId2"/>
              </a:rPr>
              <a:t>OpenData.dc.gov</a:t>
            </a:r>
            <a:endParaRPr lang="en-US" dirty="0"/>
          </a:p>
          <a:p>
            <a:pPr lvl="1"/>
            <a:r>
              <a:rPr lang="en-US" dirty="0"/>
              <a:t>Narrowed down to the 22 standard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The Latitude and Longitude of each </a:t>
            </a:r>
            <a:r>
              <a:rPr lang="en-US" dirty="0" err="1"/>
              <a:t>Zipcode</a:t>
            </a:r>
            <a:r>
              <a:rPr lang="en-US" dirty="0"/>
              <a:t> was found on </a:t>
            </a:r>
            <a:r>
              <a:rPr lang="en-US" dirty="0">
                <a:hlinkClick r:id="rId3"/>
              </a:rPr>
              <a:t>OpenDataSoft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GeoJSON</a:t>
            </a:r>
            <a:r>
              <a:rPr lang="en-US" dirty="0"/>
              <a:t> file of each </a:t>
            </a:r>
            <a:r>
              <a:rPr lang="en-US" dirty="0" err="1"/>
              <a:t>zipcode</a:t>
            </a:r>
            <a:r>
              <a:rPr lang="en-US" dirty="0"/>
              <a:t> was also found at </a:t>
            </a:r>
            <a:r>
              <a:rPr lang="en-US" dirty="0">
                <a:hlinkClick r:id="rId2"/>
              </a:rPr>
              <a:t>OpenData.dc.gov </a:t>
            </a:r>
            <a:r>
              <a:rPr lang="en-US" dirty="0"/>
              <a:t>in order to map the area of each</a:t>
            </a:r>
          </a:p>
          <a:p>
            <a:r>
              <a:rPr lang="en-US" dirty="0"/>
              <a:t>Local Food/Restaurant options for each neighborhood was provided by accessing </a:t>
            </a:r>
            <a:r>
              <a:rPr lang="en-US" dirty="0">
                <a:hlinkClick r:id="rId4"/>
              </a:rPr>
              <a:t>Foursquare’s</a:t>
            </a:r>
            <a:r>
              <a:rPr lang="en-US" dirty="0"/>
              <a:t> API</a:t>
            </a:r>
          </a:p>
          <a:p>
            <a:r>
              <a:rPr lang="en-US" dirty="0"/>
              <a:t>Every Reported Crime for the past Two Years in Washington DC was found at </a:t>
            </a:r>
            <a:r>
              <a:rPr lang="en-US" dirty="0">
                <a:hlinkClick r:id="rId5"/>
              </a:rPr>
              <a:t>DC Atlas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6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7F751-F565-4D0A-BD84-B297C651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Washington DC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5088-C35E-49A4-9126-5BBF18CA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Neighborhood is represented by a blue dot</a:t>
            </a:r>
          </a:p>
          <a:p>
            <a:r>
              <a:rPr lang="en-US" dirty="0">
                <a:solidFill>
                  <a:schemeClr val="bg1"/>
                </a:solidFill>
              </a:rPr>
              <a:t>22 in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99C66-AD96-436F-A62A-14D4E011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40" y="1118808"/>
            <a:ext cx="7456016" cy="51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3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0F039B-5DD9-421A-9389-1F31ABD9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985D3-CC1F-478F-87EB-DDA8AC47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Top Restaurants for Each neighborhood via foursquare api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029F37-F3BE-4BE6-8580-A93A1F320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2790605"/>
            <a:ext cx="1067477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7F751-F565-4D0A-BD84-B297C651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825448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Washington DC neighborhood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5088-C35E-49A4-9126-5BBF18CA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Neighborhoods were clustered based on similarity of local restaurants</a:t>
            </a:r>
          </a:p>
          <a:p>
            <a:r>
              <a:rPr lang="en-US" dirty="0">
                <a:solidFill>
                  <a:schemeClr val="bg1"/>
                </a:solidFill>
              </a:rPr>
              <a:t>3 Clusters in total</a:t>
            </a:r>
          </a:p>
          <a:p>
            <a:r>
              <a:rPr lang="en-US" dirty="0">
                <a:solidFill>
                  <a:schemeClr val="bg1"/>
                </a:solidFill>
              </a:rPr>
              <a:t>Second Cluster (Purple Dots) picked for its diverse array of options (next slide)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04070-6FB8-456C-9F2B-523679E0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186706"/>
            <a:ext cx="7440891" cy="50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7B12B-5104-4900-B226-478BDE1B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Second Neighborhood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74B6-E5A4-4692-A5B1-23C44E92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Solid base of American, Italian, and Sandwich shops</a:t>
            </a:r>
          </a:p>
          <a:p>
            <a:r>
              <a:rPr lang="en-US" dirty="0">
                <a:solidFill>
                  <a:schemeClr val="bg1"/>
                </a:solidFill>
              </a:rPr>
              <a:t>Offers plenty of variety further down like Thai, Mediterranean, Asian, Seafood, Vietnamese, Mexican, French, and Ethiopian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6A808-70CA-4155-B4F8-F79BBCB2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24" y="1136726"/>
            <a:ext cx="7424369" cy="45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C67B5-B5D7-4B5C-9A40-5C34D3B7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48" r="10904" b="-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3108A-9E7D-4EB9-AE0B-DA5F503E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19" y="548640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Neighborhood clusters with local Crime rate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A6E881-126C-48F1-AF0E-0BE437219C57}"/>
              </a:ext>
            </a:extLst>
          </p:cNvPr>
          <p:cNvSpPr txBox="1">
            <a:spLocks/>
          </p:cNvSpPr>
          <p:nvPr/>
        </p:nvSpPr>
        <p:spPr>
          <a:xfrm>
            <a:off x="8122384" y="227277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Woodly</a:t>
            </a:r>
            <a:r>
              <a:rPr lang="en-US" dirty="0">
                <a:solidFill>
                  <a:schemeClr val="bg1"/>
                </a:solidFill>
              </a:rPr>
              <a:t> Park/Cleveland Park, Foggy Bottom, Foggy Bottom/GWU/West End, and Federal Triangle have lowest crime rate amongst second cluster.</a:t>
            </a:r>
          </a:p>
          <a:p>
            <a:r>
              <a:rPr lang="en-US" dirty="0">
                <a:solidFill>
                  <a:schemeClr val="bg1"/>
                </a:solidFill>
              </a:rPr>
              <a:t>We remove Foggy Bottom/GWU/West End because of George Washington University</a:t>
            </a:r>
          </a:p>
        </p:txBody>
      </p:sp>
    </p:spTree>
    <p:extLst>
      <p:ext uri="{BB962C8B-B14F-4D97-AF65-F5344CB8AC3E}">
        <p14:creationId xmlns:p14="http://schemas.microsoft.com/office/powerpoint/2010/main" val="39644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0541-5A04-405C-A4C2-6D7436AD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Lowest Crime Rate in Second 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06C00-E0A9-4E79-AF25-3D295CA90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04735-1B1B-4112-8379-311BC7CD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030132"/>
            <a:ext cx="4962525" cy="2311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377F-E29B-4205-A8D0-7C48D701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Order the remaining three neighborhoods by total crimes committed in the last two years</a:t>
            </a:r>
          </a:p>
          <a:p>
            <a:r>
              <a:rPr lang="en-US" dirty="0"/>
              <a:t>Foggy Bottom offers the most diverse array of local food options, while also having the lowest crime rate amongst its cluster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095374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Battle of the Neighborhoods Washington DC</vt:lpstr>
      <vt:lpstr>Where to live in Washington dc</vt:lpstr>
      <vt:lpstr>Data acquisition and Cleaning</vt:lpstr>
      <vt:lpstr>Washington DC neighborhood</vt:lpstr>
      <vt:lpstr>Top Restaurants for Each neighborhood via foursquare api</vt:lpstr>
      <vt:lpstr>Washington DC neighborhood Clusters</vt:lpstr>
      <vt:lpstr>Second Neighborhood Cluster</vt:lpstr>
      <vt:lpstr>Neighborhood clusters with local Crime rate</vt:lpstr>
      <vt:lpstr>Lowest Crime Rate in Second Cluster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Washington DC</dc:title>
  <dc:creator>User Three</dc:creator>
  <cp:lastModifiedBy>User Three</cp:lastModifiedBy>
  <cp:revision>2</cp:revision>
  <dcterms:created xsi:type="dcterms:W3CDTF">2020-03-23T16:06:58Z</dcterms:created>
  <dcterms:modified xsi:type="dcterms:W3CDTF">2020-03-23T16:14:32Z</dcterms:modified>
</cp:coreProperties>
</file>