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eard" userId="ffc68cd5-f141-4c9d-92c5-fbf3b3ef207d" providerId="ADAL" clId="{B352BA21-7B2C-4610-B277-83CFAFA8207F}"/>
    <pc:docChg chg="undo redo custSel modSld">
      <pc:chgData name="Tim Beard" userId="ffc68cd5-f141-4c9d-92c5-fbf3b3ef207d" providerId="ADAL" clId="{B352BA21-7B2C-4610-B277-83CFAFA8207F}" dt="2021-11-01T16:21:41.178" v="354" actId="20577"/>
      <pc:docMkLst>
        <pc:docMk/>
      </pc:docMkLst>
      <pc:sldChg chg="addSp delSp modSp mod">
        <pc:chgData name="Tim Beard" userId="ffc68cd5-f141-4c9d-92c5-fbf3b3ef207d" providerId="ADAL" clId="{B352BA21-7B2C-4610-B277-83CFAFA8207F}" dt="2021-11-01T16:21:41.178" v="354" actId="20577"/>
        <pc:sldMkLst>
          <pc:docMk/>
          <pc:sldMk cId="118731724" sldId="256"/>
        </pc:sldMkLst>
        <pc:spChg chg="mod">
          <ac:chgData name="Tim Beard" userId="ffc68cd5-f141-4c9d-92c5-fbf3b3ef207d" providerId="ADAL" clId="{B352BA21-7B2C-4610-B277-83CFAFA8207F}" dt="2021-11-01T15:29:50.471" v="145" actId="1036"/>
          <ac:spMkLst>
            <pc:docMk/>
            <pc:sldMk cId="118731724" sldId="256"/>
            <ac:spMk id="7" creationId="{2909E4C4-729D-4BCD-92BC-7687A0099BE3}"/>
          </ac:spMkLst>
        </pc:spChg>
        <pc:spChg chg="mod">
          <ac:chgData name="Tim Beard" userId="ffc68cd5-f141-4c9d-92c5-fbf3b3ef207d" providerId="ADAL" clId="{B352BA21-7B2C-4610-B277-83CFAFA8207F}" dt="2021-11-01T15:56:20.003" v="245" actId="1076"/>
          <ac:spMkLst>
            <pc:docMk/>
            <pc:sldMk cId="118731724" sldId="256"/>
            <ac:spMk id="8" creationId="{0D3F6133-A84E-409C-A688-250D9EF91B56}"/>
          </ac:spMkLst>
        </pc:spChg>
        <pc:spChg chg="mod">
          <ac:chgData name="Tim Beard" userId="ffc68cd5-f141-4c9d-92c5-fbf3b3ef207d" providerId="ADAL" clId="{B352BA21-7B2C-4610-B277-83CFAFA8207F}" dt="2021-11-01T15:43:31.330" v="187" actId="14100"/>
          <ac:spMkLst>
            <pc:docMk/>
            <pc:sldMk cId="118731724" sldId="256"/>
            <ac:spMk id="9" creationId="{08FBC15F-D1E1-4539-B97F-6082F6F98D4B}"/>
          </ac:spMkLst>
        </pc:spChg>
        <pc:spChg chg="mod">
          <ac:chgData name="Tim Beard" userId="ffc68cd5-f141-4c9d-92c5-fbf3b3ef207d" providerId="ADAL" clId="{B352BA21-7B2C-4610-B277-83CFAFA8207F}" dt="2021-10-29T15:32:56.238" v="0" actId="1076"/>
          <ac:spMkLst>
            <pc:docMk/>
            <pc:sldMk cId="118731724" sldId="256"/>
            <ac:spMk id="10" creationId="{70E58F4F-E02D-4454-9209-0CBB904CE1C6}"/>
          </ac:spMkLst>
        </pc:spChg>
        <pc:spChg chg="mod">
          <ac:chgData name="Tim Beard" userId="ffc68cd5-f141-4c9d-92c5-fbf3b3ef207d" providerId="ADAL" clId="{B352BA21-7B2C-4610-B277-83CFAFA8207F}" dt="2021-11-01T16:00:38.955" v="311" actId="1076"/>
          <ac:spMkLst>
            <pc:docMk/>
            <pc:sldMk cId="118731724" sldId="256"/>
            <ac:spMk id="11" creationId="{CCCE85AC-97BB-41EC-90AB-405C0DD0A71A}"/>
          </ac:spMkLst>
        </pc:spChg>
        <pc:spChg chg="mod">
          <ac:chgData name="Tim Beard" userId="ffc68cd5-f141-4c9d-92c5-fbf3b3ef207d" providerId="ADAL" clId="{B352BA21-7B2C-4610-B277-83CFAFA8207F}" dt="2021-11-01T15:50:39.334" v="197" actId="1076"/>
          <ac:spMkLst>
            <pc:docMk/>
            <pc:sldMk cId="118731724" sldId="256"/>
            <ac:spMk id="12" creationId="{D10ED7CD-F323-468B-8BBD-E4AC3D6375E2}"/>
          </ac:spMkLst>
        </pc:spChg>
        <pc:spChg chg="del">
          <ac:chgData name="Tim Beard" userId="ffc68cd5-f141-4c9d-92c5-fbf3b3ef207d" providerId="ADAL" clId="{B352BA21-7B2C-4610-B277-83CFAFA8207F}" dt="2021-10-29T15:44:07.417" v="134" actId="478"/>
          <ac:spMkLst>
            <pc:docMk/>
            <pc:sldMk cId="118731724" sldId="256"/>
            <ac:spMk id="14" creationId="{23E9CD5C-281E-4600-B8A2-26ABBDE66832}"/>
          </ac:spMkLst>
        </pc:spChg>
        <pc:spChg chg="mod">
          <ac:chgData name="Tim Beard" userId="ffc68cd5-f141-4c9d-92c5-fbf3b3ef207d" providerId="ADAL" clId="{B352BA21-7B2C-4610-B277-83CFAFA8207F}" dt="2021-11-01T15:53:53.550" v="221" actId="1076"/>
          <ac:spMkLst>
            <pc:docMk/>
            <pc:sldMk cId="118731724" sldId="256"/>
            <ac:spMk id="15" creationId="{9C364DC8-E1E2-443B-A7A7-A806B77D38ED}"/>
          </ac:spMkLst>
        </pc:spChg>
        <pc:spChg chg="mod">
          <ac:chgData name="Tim Beard" userId="ffc68cd5-f141-4c9d-92c5-fbf3b3ef207d" providerId="ADAL" clId="{B352BA21-7B2C-4610-B277-83CFAFA8207F}" dt="2021-11-01T15:54:05.432" v="223" actId="1076"/>
          <ac:spMkLst>
            <pc:docMk/>
            <pc:sldMk cId="118731724" sldId="256"/>
            <ac:spMk id="16" creationId="{F7405D3C-A8BC-4C91-92D8-362B6B283646}"/>
          </ac:spMkLst>
        </pc:spChg>
        <pc:spChg chg="mod">
          <ac:chgData name="Tim Beard" userId="ffc68cd5-f141-4c9d-92c5-fbf3b3ef207d" providerId="ADAL" clId="{B352BA21-7B2C-4610-B277-83CFAFA8207F}" dt="2021-11-01T15:56:44.847" v="247" actId="1076"/>
          <ac:spMkLst>
            <pc:docMk/>
            <pc:sldMk cId="118731724" sldId="256"/>
            <ac:spMk id="17" creationId="{850CF74D-6D9F-4B89-A134-1E686DE42B95}"/>
          </ac:spMkLst>
        </pc:spChg>
        <pc:spChg chg="mod">
          <ac:chgData name="Tim Beard" userId="ffc68cd5-f141-4c9d-92c5-fbf3b3ef207d" providerId="ADAL" clId="{B352BA21-7B2C-4610-B277-83CFAFA8207F}" dt="2021-11-01T15:53:38.346" v="219" actId="1076"/>
          <ac:spMkLst>
            <pc:docMk/>
            <pc:sldMk cId="118731724" sldId="256"/>
            <ac:spMk id="18" creationId="{3EA210DE-C509-4CB0-B482-05D3A57304F9}"/>
          </ac:spMkLst>
        </pc:spChg>
        <pc:spChg chg="mod">
          <ac:chgData name="Tim Beard" userId="ffc68cd5-f141-4c9d-92c5-fbf3b3ef207d" providerId="ADAL" clId="{B352BA21-7B2C-4610-B277-83CFAFA8207F}" dt="2021-11-01T15:53:38.346" v="219" actId="1076"/>
          <ac:spMkLst>
            <pc:docMk/>
            <pc:sldMk cId="118731724" sldId="256"/>
            <ac:spMk id="19" creationId="{3004F325-6C14-431D-8CED-32464B26EB79}"/>
          </ac:spMkLst>
        </pc:spChg>
        <pc:spChg chg="mod">
          <ac:chgData name="Tim Beard" userId="ffc68cd5-f141-4c9d-92c5-fbf3b3ef207d" providerId="ADAL" clId="{B352BA21-7B2C-4610-B277-83CFAFA8207F}" dt="2021-11-01T15:53:46.859" v="220" actId="1076"/>
          <ac:spMkLst>
            <pc:docMk/>
            <pc:sldMk cId="118731724" sldId="256"/>
            <ac:spMk id="21" creationId="{1BE6D6DB-2E46-4F0C-A6C4-96D0E8A9A290}"/>
          </ac:spMkLst>
        </pc:spChg>
        <pc:spChg chg="del mod">
          <ac:chgData name="Tim Beard" userId="ffc68cd5-f141-4c9d-92c5-fbf3b3ef207d" providerId="ADAL" clId="{B352BA21-7B2C-4610-B277-83CFAFA8207F}" dt="2021-11-01T15:52:59.381" v="217" actId="478"/>
          <ac:spMkLst>
            <pc:docMk/>
            <pc:sldMk cId="118731724" sldId="256"/>
            <ac:spMk id="33" creationId="{CDC7E926-ACBA-4E9D-AC11-66D2AD2DFDF6}"/>
          </ac:spMkLst>
        </pc:spChg>
        <pc:spChg chg="mod">
          <ac:chgData name="Tim Beard" userId="ffc68cd5-f141-4c9d-92c5-fbf3b3ef207d" providerId="ADAL" clId="{B352BA21-7B2C-4610-B277-83CFAFA8207F}" dt="2021-10-29T15:38:16.559" v="55"/>
          <ac:spMkLst>
            <pc:docMk/>
            <pc:sldMk cId="118731724" sldId="256"/>
            <ac:spMk id="41" creationId="{52861F6B-E581-4202-A66F-01C6DE751336}"/>
          </ac:spMkLst>
        </pc:spChg>
        <pc:spChg chg="mod">
          <ac:chgData name="Tim Beard" userId="ffc68cd5-f141-4c9d-92c5-fbf3b3ef207d" providerId="ADAL" clId="{B352BA21-7B2C-4610-B277-83CFAFA8207F}" dt="2021-11-01T15:52:52.067" v="216" actId="1076"/>
          <ac:spMkLst>
            <pc:docMk/>
            <pc:sldMk cId="118731724" sldId="256"/>
            <ac:spMk id="42" creationId="{EC39DD51-2253-45AC-AE72-5EA675B4C031}"/>
          </ac:spMkLst>
        </pc:spChg>
        <pc:spChg chg="add mod">
          <ac:chgData name="Tim Beard" userId="ffc68cd5-f141-4c9d-92c5-fbf3b3ef207d" providerId="ADAL" clId="{B352BA21-7B2C-4610-B277-83CFAFA8207F}" dt="2021-11-01T15:52:52.067" v="216" actId="1076"/>
          <ac:spMkLst>
            <pc:docMk/>
            <pc:sldMk cId="118731724" sldId="256"/>
            <ac:spMk id="69" creationId="{78F8DD81-5EFC-40DB-BCAA-C23278DF050D}"/>
          </ac:spMkLst>
        </pc:spChg>
        <pc:spChg chg="add mod">
          <ac:chgData name="Tim Beard" userId="ffc68cd5-f141-4c9d-92c5-fbf3b3ef207d" providerId="ADAL" clId="{B352BA21-7B2C-4610-B277-83CFAFA8207F}" dt="2021-11-01T15:52:52.067" v="216" actId="1076"/>
          <ac:spMkLst>
            <pc:docMk/>
            <pc:sldMk cId="118731724" sldId="256"/>
            <ac:spMk id="72" creationId="{9BDA609C-02E1-4912-AA8D-4E169995286A}"/>
          </ac:spMkLst>
        </pc:spChg>
        <pc:spChg chg="add mod">
          <ac:chgData name="Tim Beard" userId="ffc68cd5-f141-4c9d-92c5-fbf3b3ef207d" providerId="ADAL" clId="{B352BA21-7B2C-4610-B277-83CFAFA8207F}" dt="2021-11-01T15:58:49.653" v="283" actId="20577"/>
          <ac:spMkLst>
            <pc:docMk/>
            <pc:sldMk cId="118731724" sldId="256"/>
            <ac:spMk id="73" creationId="{91F7409D-A84E-4368-A3B0-3CFE5D0DB8B1}"/>
          </ac:spMkLst>
        </pc:spChg>
        <pc:spChg chg="add mod">
          <ac:chgData name="Tim Beard" userId="ffc68cd5-f141-4c9d-92c5-fbf3b3ef207d" providerId="ADAL" clId="{B352BA21-7B2C-4610-B277-83CFAFA8207F}" dt="2021-11-01T15:41:07.411" v="180" actId="1076"/>
          <ac:spMkLst>
            <pc:docMk/>
            <pc:sldMk cId="118731724" sldId="256"/>
            <ac:spMk id="75" creationId="{4062C2D5-67D7-4F67-A850-8FF93BE86475}"/>
          </ac:spMkLst>
        </pc:spChg>
        <pc:spChg chg="add mod">
          <ac:chgData name="Tim Beard" userId="ffc68cd5-f141-4c9d-92c5-fbf3b3ef207d" providerId="ADAL" clId="{B352BA21-7B2C-4610-B277-83CFAFA8207F}" dt="2021-11-01T15:41:02.600" v="179" actId="1076"/>
          <ac:spMkLst>
            <pc:docMk/>
            <pc:sldMk cId="118731724" sldId="256"/>
            <ac:spMk id="77" creationId="{7DAED30B-DB90-4AB2-8B69-61D9450BB7B9}"/>
          </ac:spMkLst>
        </pc:spChg>
        <pc:spChg chg="add del mod">
          <ac:chgData name="Tim Beard" userId="ffc68cd5-f141-4c9d-92c5-fbf3b3ef207d" providerId="ADAL" clId="{B352BA21-7B2C-4610-B277-83CFAFA8207F}" dt="2021-10-29T15:41:49.510" v="99" actId="478"/>
          <ac:spMkLst>
            <pc:docMk/>
            <pc:sldMk cId="118731724" sldId="256"/>
            <ac:spMk id="79" creationId="{2F85BCA9-1E82-40DC-96A3-DD09CF32E863}"/>
          </ac:spMkLst>
        </pc:spChg>
        <pc:spChg chg="add mod">
          <ac:chgData name="Tim Beard" userId="ffc68cd5-f141-4c9d-92c5-fbf3b3ef207d" providerId="ADAL" clId="{B352BA21-7B2C-4610-B277-83CFAFA8207F}" dt="2021-11-01T15:41:02.600" v="179" actId="1076"/>
          <ac:spMkLst>
            <pc:docMk/>
            <pc:sldMk cId="118731724" sldId="256"/>
            <ac:spMk id="80" creationId="{CA60DEB1-B155-4D13-84AB-42E4CA706F86}"/>
          </ac:spMkLst>
        </pc:spChg>
        <pc:spChg chg="add mod">
          <ac:chgData name="Tim Beard" userId="ffc68cd5-f141-4c9d-92c5-fbf3b3ef207d" providerId="ADAL" clId="{B352BA21-7B2C-4610-B277-83CFAFA8207F}" dt="2021-10-29T15:42:26.185" v="123" actId="571"/>
          <ac:spMkLst>
            <pc:docMk/>
            <pc:sldMk cId="118731724" sldId="256"/>
            <ac:spMk id="83" creationId="{22557851-1FFC-40DD-A266-7E6214BD8E36}"/>
          </ac:spMkLst>
        </pc:spChg>
        <pc:spChg chg="add mod">
          <ac:chgData name="Tim Beard" userId="ffc68cd5-f141-4c9d-92c5-fbf3b3ef207d" providerId="ADAL" clId="{B352BA21-7B2C-4610-B277-83CFAFA8207F}" dt="2021-11-01T15:50:17.074" v="192"/>
          <ac:spMkLst>
            <pc:docMk/>
            <pc:sldMk cId="118731724" sldId="256"/>
            <ac:spMk id="84" creationId="{E4B922BA-B30B-4FEE-B87F-21233623B81A}"/>
          </ac:spMkLst>
        </pc:spChg>
        <pc:spChg chg="add del mod">
          <ac:chgData name="Tim Beard" userId="ffc68cd5-f141-4c9d-92c5-fbf3b3ef207d" providerId="ADAL" clId="{B352BA21-7B2C-4610-B277-83CFAFA8207F}" dt="2021-11-01T15:53:32.129" v="218" actId="478"/>
          <ac:spMkLst>
            <pc:docMk/>
            <pc:sldMk cId="118731724" sldId="256"/>
            <ac:spMk id="93" creationId="{1CC3D1BF-ACD0-487B-9BD6-EBCCBF2E1F50}"/>
          </ac:spMkLst>
        </pc:spChg>
        <pc:spChg chg="add mod">
          <ac:chgData name="Tim Beard" userId="ffc68cd5-f141-4c9d-92c5-fbf3b3ef207d" providerId="ADAL" clId="{B352BA21-7B2C-4610-B277-83CFAFA8207F}" dt="2021-11-01T15:52:27.172" v="212" actId="14100"/>
          <ac:spMkLst>
            <pc:docMk/>
            <pc:sldMk cId="118731724" sldId="256"/>
            <ac:spMk id="94" creationId="{038F085F-AA10-4E8B-80F0-C4F50CA8ACCC}"/>
          </ac:spMkLst>
        </pc:spChg>
        <pc:spChg chg="add mod">
          <ac:chgData name="Tim Beard" userId="ffc68cd5-f141-4c9d-92c5-fbf3b3ef207d" providerId="ADAL" clId="{B352BA21-7B2C-4610-B277-83CFAFA8207F}" dt="2021-11-01T15:50:43.555" v="198" actId="1076"/>
          <ac:spMkLst>
            <pc:docMk/>
            <pc:sldMk cId="118731724" sldId="256"/>
            <ac:spMk id="122" creationId="{BE1C95A6-0BA3-4179-A27E-9ED34A7E0236}"/>
          </ac:spMkLst>
        </pc:spChg>
        <pc:spChg chg="add mod">
          <ac:chgData name="Tim Beard" userId="ffc68cd5-f141-4c9d-92c5-fbf3b3ef207d" providerId="ADAL" clId="{B352BA21-7B2C-4610-B277-83CFAFA8207F}" dt="2021-11-01T15:56:32.261" v="246" actId="1076"/>
          <ac:spMkLst>
            <pc:docMk/>
            <pc:sldMk cId="118731724" sldId="256"/>
            <ac:spMk id="127" creationId="{54EAECBF-9B2D-4578-958B-548C02EC9092}"/>
          </ac:spMkLst>
        </pc:spChg>
        <pc:spChg chg="add mod">
          <ac:chgData name="Tim Beard" userId="ffc68cd5-f141-4c9d-92c5-fbf3b3ef207d" providerId="ADAL" clId="{B352BA21-7B2C-4610-B277-83CFAFA8207F}" dt="2021-11-01T15:51:55.144" v="206" actId="1076"/>
          <ac:spMkLst>
            <pc:docMk/>
            <pc:sldMk cId="118731724" sldId="256"/>
            <ac:spMk id="128" creationId="{C173C8B3-43C2-4B94-BF66-4985940B7831}"/>
          </ac:spMkLst>
        </pc:spChg>
        <pc:spChg chg="add mod">
          <ac:chgData name="Tim Beard" userId="ffc68cd5-f141-4c9d-92c5-fbf3b3ef207d" providerId="ADAL" clId="{B352BA21-7B2C-4610-B277-83CFAFA8207F}" dt="2021-11-01T15:57:33.902" v="249" actId="1076"/>
          <ac:spMkLst>
            <pc:docMk/>
            <pc:sldMk cId="118731724" sldId="256"/>
            <ac:spMk id="129" creationId="{257651BC-BDFC-46CF-9190-7C793D7A567B}"/>
          </ac:spMkLst>
        </pc:spChg>
        <pc:spChg chg="add mod">
          <ac:chgData name="Tim Beard" userId="ffc68cd5-f141-4c9d-92c5-fbf3b3ef207d" providerId="ADAL" clId="{B352BA21-7B2C-4610-B277-83CFAFA8207F}" dt="2021-11-01T15:56:16.501" v="244" actId="1076"/>
          <ac:spMkLst>
            <pc:docMk/>
            <pc:sldMk cId="118731724" sldId="256"/>
            <ac:spMk id="142" creationId="{84A1FBF9-3020-4403-942E-AAF1580C3A99}"/>
          </ac:spMkLst>
        </pc:spChg>
        <pc:spChg chg="add mod">
          <ac:chgData name="Tim Beard" userId="ffc68cd5-f141-4c9d-92c5-fbf3b3ef207d" providerId="ADAL" clId="{B352BA21-7B2C-4610-B277-83CFAFA8207F}" dt="2021-11-01T16:20:31.956" v="352" actId="20577"/>
          <ac:spMkLst>
            <pc:docMk/>
            <pc:sldMk cId="118731724" sldId="256"/>
            <ac:spMk id="152" creationId="{9CD26CAB-96D2-4EDC-8514-9A39687AA605}"/>
          </ac:spMkLst>
        </pc:spChg>
        <pc:spChg chg="add mod">
          <ac:chgData name="Tim Beard" userId="ffc68cd5-f141-4c9d-92c5-fbf3b3ef207d" providerId="ADAL" clId="{B352BA21-7B2C-4610-B277-83CFAFA8207F}" dt="2021-11-01T16:21:41.178" v="354" actId="20577"/>
          <ac:spMkLst>
            <pc:docMk/>
            <pc:sldMk cId="118731724" sldId="256"/>
            <ac:spMk id="153" creationId="{E1F62048-EA00-4B14-AD2B-43DDC534CCB5}"/>
          </ac:spMkLst>
        </pc:spChg>
        <pc:spChg chg="add mod">
          <ac:chgData name="Tim Beard" userId="ffc68cd5-f141-4c9d-92c5-fbf3b3ef207d" providerId="ADAL" clId="{B352BA21-7B2C-4610-B277-83CFAFA8207F}" dt="2021-11-01T16:09:34.353" v="344" actId="1076"/>
          <ac:spMkLst>
            <pc:docMk/>
            <pc:sldMk cId="118731724" sldId="256"/>
            <ac:spMk id="165" creationId="{C3F2A554-61BF-4461-A3BF-F01A604D2B70}"/>
          </ac:spMkLst>
        </pc:spChg>
        <pc:spChg chg="add mod">
          <ac:chgData name="Tim Beard" userId="ffc68cd5-f141-4c9d-92c5-fbf3b3ef207d" providerId="ADAL" clId="{B352BA21-7B2C-4610-B277-83CFAFA8207F}" dt="2021-11-01T16:09:34.353" v="344" actId="1076"/>
          <ac:spMkLst>
            <pc:docMk/>
            <pc:sldMk cId="118731724" sldId="256"/>
            <ac:spMk id="170" creationId="{A20F24AE-EE87-4724-B14D-D59FB4C22F91}"/>
          </ac:spMkLst>
        </pc:spChg>
        <pc:spChg chg="add mod">
          <ac:chgData name="Tim Beard" userId="ffc68cd5-f141-4c9d-92c5-fbf3b3ef207d" providerId="ADAL" clId="{B352BA21-7B2C-4610-B277-83CFAFA8207F}" dt="2021-11-01T16:09:34.353" v="344" actId="1076"/>
          <ac:spMkLst>
            <pc:docMk/>
            <pc:sldMk cId="118731724" sldId="256"/>
            <ac:spMk id="176" creationId="{FC93F150-3398-4A84-8D76-F2BBF2091766}"/>
          </ac:spMkLst>
        </pc:spChg>
        <pc:spChg chg="add mod">
          <ac:chgData name="Tim Beard" userId="ffc68cd5-f141-4c9d-92c5-fbf3b3ef207d" providerId="ADAL" clId="{B352BA21-7B2C-4610-B277-83CFAFA8207F}" dt="2021-11-01T16:09:34.353" v="344" actId="1076"/>
          <ac:spMkLst>
            <pc:docMk/>
            <pc:sldMk cId="118731724" sldId="256"/>
            <ac:spMk id="178" creationId="{728A679C-CD64-44CF-973E-60E3027FBCD9}"/>
          </ac:spMkLst>
        </pc:spChg>
        <pc:spChg chg="add mod">
          <ac:chgData name="Tim Beard" userId="ffc68cd5-f141-4c9d-92c5-fbf3b3ef207d" providerId="ADAL" clId="{B352BA21-7B2C-4610-B277-83CFAFA8207F}" dt="2021-11-01T16:09:28.473" v="343" actId="571"/>
          <ac:spMkLst>
            <pc:docMk/>
            <pc:sldMk cId="118731724" sldId="256"/>
            <ac:spMk id="188" creationId="{DE589D16-D03D-4D5E-B545-343D680BB97B}"/>
          </ac:spMkLst>
        </pc:spChg>
        <pc:spChg chg="add mod">
          <ac:chgData name="Tim Beard" userId="ffc68cd5-f141-4c9d-92c5-fbf3b3ef207d" providerId="ADAL" clId="{B352BA21-7B2C-4610-B277-83CFAFA8207F}" dt="2021-11-01T16:10:07.412" v="345" actId="1076"/>
          <ac:spMkLst>
            <pc:docMk/>
            <pc:sldMk cId="118731724" sldId="256"/>
            <ac:spMk id="189" creationId="{4EF78432-F85B-45FA-879C-5B82E76D1DB3}"/>
          </ac:spMkLst>
        </pc:spChg>
        <pc:spChg chg="add mod">
          <ac:chgData name="Tim Beard" userId="ffc68cd5-f141-4c9d-92c5-fbf3b3ef207d" providerId="ADAL" clId="{B352BA21-7B2C-4610-B277-83CFAFA8207F}" dt="2021-11-01T16:10:07.412" v="345" actId="1076"/>
          <ac:spMkLst>
            <pc:docMk/>
            <pc:sldMk cId="118731724" sldId="256"/>
            <ac:spMk id="191" creationId="{C655BF3D-8908-493F-B463-516124CD45BB}"/>
          </ac:spMkLst>
        </pc:spChg>
        <pc:cxnChg chg="mod">
          <ac:chgData name="Tim Beard" userId="ffc68cd5-f141-4c9d-92c5-fbf3b3ef207d" providerId="ADAL" clId="{B352BA21-7B2C-4610-B277-83CFAFA8207F}" dt="2021-11-01T15:50:39.334" v="197" actId="1076"/>
          <ac:cxnSpMkLst>
            <pc:docMk/>
            <pc:sldMk cId="118731724" sldId="256"/>
            <ac:cxnSpMk id="29" creationId="{C45D490B-FEEE-4018-9924-4B9B07559DCC}"/>
          </ac:cxnSpMkLst>
        </pc:cxnChg>
        <pc:cxnChg chg="mod">
          <ac:chgData name="Tim Beard" userId="ffc68cd5-f141-4c9d-92c5-fbf3b3ef207d" providerId="ADAL" clId="{B352BA21-7B2C-4610-B277-83CFAFA8207F}" dt="2021-10-29T15:32:56.238" v="0" actId="1076"/>
          <ac:cxnSpMkLst>
            <pc:docMk/>
            <pc:sldMk cId="118731724" sldId="256"/>
            <ac:cxnSpMk id="36" creationId="{EB03428F-2E4F-43C9-BB23-B59D064F1A85}"/>
          </ac:cxnSpMkLst>
        </pc:cxnChg>
        <pc:cxnChg chg="mod">
          <ac:chgData name="Tim Beard" userId="ffc68cd5-f141-4c9d-92c5-fbf3b3ef207d" providerId="ADAL" clId="{B352BA21-7B2C-4610-B277-83CFAFA8207F}" dt="2021-11-01T15:38:54.223" v="162" actId="14100"/>
          <ac:cxnSpMkLst>
            <pc:docMk/>
            <pc:sldMk cId="118731724" sldId="256"/>
            <ac:cxnSpMk id="38" creationId="{72BA7D4D-3E27-4BFB-992A-05FBE4A493ED}"/>
          </ac:cxnSpMkLst>
        </pc:cxnChg>
        <pc:cxnChg chg="del mod">
          <ac:chgData name="Tim Beard" userId="ffc68cd5-f141-4c9d-92c5-fbf3b3ef207d" providerId="ADAL" clId="{B352BA21-7B2C-4610-B277-83CFAFA8207F}" dt="2021-11-01T15:37:13.614" v="152" actId="478"/>
          <ac:cxnSpMkLst>
            <pc:docMk/>
            <pc:sldMk cId="118731724" sldId="256"/>
            <ac:cxnSpMk id="40" creationId="{0BE34F9F-56DF-49C5-BAE4-FDD3D4CFECC8}"/>
          </ac:cxnSpMkLst>
        </pc:cxnChg>
        <pc:cxnChg chg="add">
          <ac:chgData name="Tim Beard" userId="ffc68cd5-f141-4c9d-92c5-fbf3b3ef207d" providerId="ADAL" clId="{B352BA21-7B2C-4610-B277-83CFAFA8207F}" dt="2021-10-29T15:33:15.414" v="4" actId="11529"/>
          <ac:cxnSpMkLst>
            <pc:docMk/>
            <pc:sldMk cId="118731724" sldId="256"/>
            <ac:cxnSpMk id="61" creationId="{1FCBDA54-7AAF-4094-86AA-986A9441EFB9}"/>
          </ac:cxnSpMkLst>
        </pc:cxnChg>
        <pc:cxnChg chg="add mod">
          <ac:chgData name="Tim Beard" userId="ffc68cd5-f141-4c9d-92c5-fbf3b3ef207d" providerId="ADAL" clId="{B352BA21-7B2C-4610-B277-83CFAFA8207F}" dt="2021-11-01T15:52:52.067" v="216" actId="1076"/>
          <ac:cxnSpMkLst>
            <pc:docMk/>
            <pc:sldMk cId="118731724" sldId="256"/>
            <ac:cxnSpMk id="63" creationId="{98A485D0-7753-4077-8F49-DD686B18D193}"/>
          </ac:cxnSpMkLst>
        </pc:cxnChg>
        <pc:cxnChg chg="add mod">
          <ac:chgData name="Tim Beard" userId="ffc68cd5-f141-4c9d-92c5-fbf3b3ef207d" providerId="ADAL" clId="{B352BA21-7B2C-4610-B277-83CFAFA8207F}" dt="2021-11-01T15:56:20.003" v="245" actId="1076"/>
          <ac:cxnSpMkLst>
            <pc:docMk/>
            <pc:sldMk cId="118731724" sldId="256"/>
            <ac:cxnSpMk id="65" creationId="{57CC2AFF-56AE-4B1B-A7B0-B3FB9F54B27C}"/>
          </ac:cxnSpMkLst>
        </pc:cxnChg>
        <pc:cxnChg chg="add mod">
          <ac:chgData name="Tim Beard" userId="ffc68cd5-f141-4c9d-92c5-fbf3b3ef207d" providerId="ADAL" clId="{B352BA21-7B2C-4610-B277-83CFAFA8207F}" dt="2021-11-01T15:56:20.003" v="245" actId="1076"/>
          <ac:cxnSpMkLst>
            <pc:docMk/>
            <pc:sldMk cId="118731724" sldId="256"/>
            <ac:cxnSpMk id="71" creationId="{8B32A5FF-34F4-4EAA-A3C3-D1B3B37BAA99}"/>
          </ac:cxnSpMkLst>
        </pc:cxnChg>
        <pc:cxnChg chg="add mod">
          <ac:chgData name="Tim Beard" userId="ffc68cd5-f141-4c9d-92c5-fbf3b3ef207d" providerId="ADAL" clId="{B352BA21-7B2C-4610-B277-83CFAFA8207F}" dt="2021-11-01T15:43:31.330" v="187" actId="14100"/>
          <ac:cxnSpMkLst>
            <pc:docMk/>
            <pc:sldMk cId="118731724" sldId="256"/>
            <ac:cxnSpMk id="74" creationId="{ABF02E0A-BF5E-449B-89A4-E3E3934A5280}"/>
          </ac:cxnSpMkLst>
        </pc:cxnChg>
        <pc:cxnChg chg="add mod">
          <ac:chgData name="Tim Beard" userId="ffc68cd5-f141-4c9d-92c5-fbf3b3ef207d" providerId="ADAL" clId="{B352BA21-7B2C-4610-B277-83CFAFA8207F}" dt="2021-11-01T15:41:02.600" v="179" actId="1076"/>
          <ac:cxnSpMkLst>
            <pc:docMk/>
            <pc:sldMk cId="118731724" sldId="256"/>
            <ac:cxnSpMk id="86" creationId="{B809E92C-FC88-4071-A76C-66BAFF9EFA85}"/>
          </ac:cxnSpMkLst>
        </pc:cxnChg>
        <pc:cxnChg chg="add mod">
          <ac:chgData name="Tim Beard" userId="ffc68cd5-f141-4c9d-92c5-fbf3b3ef207d" providerId="ADAL" clId="{B352BA21-7B2C-4610-B277-83CFAFA8207F}" dt="2021-11-01T15:50:16.516" v="191" actId="1076"/>
          <ac:cxnSpMkLst>
            <pc:docMk/>
            <pc:sldMk cId="118731724" sldId="256"/>
            <ac:cxnSpMk id="88" creationId="{3236F79E-9DEF-4920-9C57-84A64C2B2DF3}"/>
          </ac:cxnSpMkLst>
        </pc:cxnChg>
        <pc:cxnChg chg="add mod">
          <ac:chgData name="Tim Beard" userId="ffc68cd5-f141-4c9d-92c5-fbf3b3ef207d" providerId="ADAL" clId="{B352BA21-7B2C-4610-B277-83CFAFA8207F}" dt="2021-11-01T15:43:31.330" v="187" actId="14100"/>
          <ac:cxnSpMkLst>
            <pc:docMk/>
            <pc:sldMk cId="118731724" sldId="256"/>
            <ac:cxnSpMk id="97" creationId="{2867EDAD-3C17-4E5E-82F3-9985A46844D5}"/>
          </ac:cxnSpMkLst>
        </pc:cxnChg>
        <pc:cxnChg chg="add mod">
          <ac:chgData name="Tim Beard" userId="ffc68cd5-f141-4c9d-92c5-fbf3b3ef207d" providerId="ADAL" clId="{B352BA21-7B2C-4610-B277-83CFAFA8207F}" dt="2021-11-01T15:50:52.303" v="201" actId="14100"/>
          <ac:cxnSpMkLst>
            <pc:docMk/>
            <pc:sldMk cId="118731724" sldId="256"/>
            <ac:cxnSpMk id="124" creationId="{B15D2B0F-8AE8-4E92-BB1F-9B3ED4E3040C}"/>
          </ac:cxnSpMkLst>
        </pc:cxnChg>
        <pc:cxnChg chg="add mod">
          <ac:chgData name="Tim Beard" userId="ffc68cd5-f141-4c9d-92c5-fbf3b3ef207d" providerId="ADAL" clId="{B352BA21-7B2C-4610-B277-83CFAFA8207F}" dt="2021-11-01T15:57:33.902" v="249" actId="1076"/>
          <ac:cxnSpMkLst>
            <pc:docMk/>
            <pc:sldMk cId="118731724" sldId="256"/>
            <ac:cxnSpMk id="130" creationId="{91825F0D-5DE4-41F3-8172-ECC470C034C3}"/>
          </ac:cxnSpMkLst>
        </pc:cxnChg>
        <pc:cxnChg chg="add mod">
          <ac:chgData name="Tim Beard" userId="ffc68cd5-f141-4c9d-92c5-fbf3b3ef207d" providerId="ADAL" clId="{B352BA21-7B2C-4610-B277-83CFAFA8207F}" dt="2021-11-01T15:56:16.501" v="244" actId="1076"/>
          <ac:cxnSpMkLst>
            <pc:docMk/>
            <pc:sldMk cId="118731724" sldId="256"/>
            <ac:cxnSpMk id="144" creationId="{59E1D18F-824A-4652-B941-F1159934042F}"/>
          </ac:cxnSpMkLst>
        </pc:cxnChg>
        <pc:cxnChg chg="add mod">
          <ac:chgData name="Tim Beard" userId="ffc68cd5-f141-4c9d-92c5-fbf3b3ef207d" providerId="ADAL" clId="{B352BA21-7B2C-4610-B277-83CFAFA8207F}" dt="2021-11-01T16:20:31.956" v="352" actId="20577"/>
          <ac:cxnSpMkLst>
            <pc:docMk/>
            <pc:sldMk cId="118731724" sldId="256"/>
            <ac:cxnSpMk id="154" creationId="{32BBD496-58A8-4D8F-B276-0FF07F4F54EB}"/>
          </ac:cxnSpMkLst>
        </pc:cxnChg>
        <pc:cxnChg chg="add mod">
          <ac:chgData name="Tim Beard" userId="ffc68cd5-f141-4c9d-92c5-fbf3b3ef207d" providerId="ADAL" clId="{B352BA21-7B2C-4610-B277-83CFAFA8207F}" dt="2021-11-01T16:21:41.178" v="354" actId="20577"/>
          <ac:cxnSpMkLst>
            <pc:docMk/>
            <pc:sldMk cId="118731724" sldId="256"/>
            <ac:cxnSpMk id="157" creationId="{96DA8467-5FA5-4751-A029-51C520F9235A}"/>
          </ac:cxnSpMkLst>
        </pc:cxnChg>
        <pc:cxnChg chg="add mod">
          <ac:chgData name="Tim Beard" userId="ffc68cd5-f141-4c9d-92c5-fbf3b3ef207d" providerId="ADAL" clId="{B352BA21-7B2C-4610-B277-83CFAFA8207F}" dt="2021-11-01T16:20:31.956" v="352" actId="20577"/>
          <ac:cxnSpMkLst>
            <pc:docMk/>
            <pc:sldMk cId="118731724" sldId="256"/>
            <ac:cxnSpMk id="158" creationId="{3DA42253-5499-478A-8C3E-6F4178EACF20}"/>
          </ac:cxnSpMkLst>
        </pc:cxnChg>
        <pc:cxnChg chg="add mod">
          <ac:chgData name="Tim Beard" userId="ffc68cd5-f141-4c9d-92c5-fbf3b3ef207d" providerId="ADAL" clId="{B352BA21-7B2C-4610-B277-83CFAFA8207F}" dt="2021-11-01T16:09:34.353" v="344" actId="1076"/>
          <ac:cxnSpMkLst>
            <pc:docMk/>
            <pc:sldMk cId="118731724" sldId="256"/>
            <ac:cxnSpMk id="166" creationId="{18991456-86AF-48DF-BA33-4BA0B243381C}"/>
          </ac:cxnSpMkLst>
        </pc:cxnChg>
        <pc:cxnChg chg="add mod">
          <ac:chgData name="Tim Beard" userId="ffc68cd5-f141-4c9d-92c5-fbf3b3ef207d" providerId="ADAL" clId="{B352BA21-7B2C-4610-B277-83CFAFA8207F}" dt="2021-11-01T16:09:34.353" v="344" actId="1076"/>
          <ac:cxnSpMkLst>
            <pc:docMk/>
            <pc:sldMk cId="118731724" sldId="256"/>
            <ac:cxnSpMk id="172" creationId="{4D4CE49E-6001-4F47-BF67-7A0DA2BF2F0D}"/>
          </ac:cxnSpMkLst>
        </pc:cxnChg>
        <pc:cxnChg chg="add mod">
          <ac:chgData name="Tim Beard" userId="ffc68cd5-f141-4c9d-92c5-fbf3b3ef207d" providerId="ADAL" clId="{B352BA21-7B2C-4610-B277-83CFAFA8207F}" dt="2021-11-01T16:09:34.353" v="344" actId="1076"/>
          <ac:cxnSpMkLst>
            <pc:docMk/>
            <pc:sldMk cId="118731724" sldId="256"/>
            <ac:cxnSpMk id="177" creationId="{EF66D763-A899-4878-A381-45382685DC7A}"/>
          </ac:cxnSpMkLst>
        </pc:cxnChg>
        <pc:cxnChg chg="add mod">
          <ac:chgData name="Tim Beard" userId="ffc68cd5-f141-4c9d-92c5-fbf3b3ef207d" providerId="ADAL" clId="{B352BA21-7B2C-4610-B277-83CFAFA8207F}" dt="2021-11-01T16:09:34.353" v="344" actId="1076"/>
          <ac:cxnSpMkLst>
            <pc:docMk/>
            <pc:sldMk cId="118731724" sldId="256"/>
            <ac:cxnSpMk id="179" creationId="{649F93C1-5966-4119-84BD-24CDF6352C8B}"/>
          </ac:cxnSpMkLst>
        </pc:cxnChg>
        <pc:cxnChg chg="add mod">
          <ac:chgData name="Tim Beard" userId="ffc68cd5-f141-4c9d-92c5-fbf3b3ef207d" providerId="ADAL" clId="{B352BA21-7B2C-4610-B277-83CFAFA8207F}" dt="2021-11-01T16:04:28.283" v="339" actId="14100"/>
          <ac:cxnSpMkLst>
            <pc:docMk/>
            <pc:sldMk cId="118731724" sldId="256"/>
            <ac:cxnSpMk id="181" creationId="{C832EE1B-4132-47D1-856A-B8616A5E027E}"/>
          </ac:cxnSpMkLst>
        </pc:cxnChg>
        <pc:cxnChg chg="add mod">
          <ac:chgData name="Tim Beard" userId="ffc68cd5-f141-4c9d-92c5-fbf3b3ef207d" providerId="ADAL" clId="{B352BA21-7B2C-4610-B277-83CFAFA8207F}" dt="2021-11-01T16:04:32.684" v="341" actId="14100"/>
          <ac:cxnSpMkLst>
            <pc:docMk/>
            <pc:sldMk cId="118731724" sldId="256"/>
            <ac:cxnSpMk id="182" creationId="{4205B4B2-3C15-45B2-8CC8-053ED7D4ECE4}"/>
          </ac:cxnSpMkLst>
        </pc:cxnChg>
        <pc:cxnChg chg="add mod">
          <ac:chgData name="Tim Beard" userId="ffc68cd5-f141-4c9d-92c5-fbf3b3ef207d" providerId="ADAL" clId="{B352BA21-7B2C-4610-B277-83CFAFA8207F}" dt="2021-11-01T16:10:07.412" v="345" actId="1076"/>
          <ac:cxnSpMkLst>
            <pc:docMk/>
            <pc:sldMk cId="118731724" sldId="256"/>
            <ac:cxnSpMk id="190" creationId="{BA2CDF0E-88DC-4540-9287-7B8B26E00471}"/>
          </ac:cxnSpMkLst>
        </pc:cxnChg>
        <pc:cxnChg chg="add mod">
          <ac:chgData name="Tim Beard" userId="ffc68cd5-f141-4c9d-92c5-fbf3b3ef207d" providerId="ADAL" clId="{B352BA21-7B2C-4610-B277-83CFAFA8207F}" dt="2021-11-01T16:10:18.785" v="348" actId="14100"/>
          <ac:cxnSpMkLst>
            <pc:docMk/>
            <pc:sldMk cId="118731724" sldId="256"/>
            <ac:cxnSpMk id="193" creationId="{7182839D-5957-49FB-BB21-E3692EA25291}"/>
          </ac:cxnSpMkLst>
        </pc:cxnChg>
        <pc:cxnChg chg="add mod">
          <ac:chgData name="Tim Beard" userId="ffc68cd5-f141-4c9d-92c5-fbf3b3ef207d" providerId="ADAL" clId="{B352BA21-7B2C-4610-B277-83CFAFA8207F}" dt="2021-11-01T16:21:41.178" v="354" actId="20577"/>
          <ac:cxnSpMkLst>
            <pc:docMk/>
            <pc:sldMk cId="118731724" sldId="256"/>
            <ac:cxnSpMk id="196" creationId="{8CF0804A-FE53-4D1F-849B-F1471738CD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F175-8A2C-4DF0-9567-5506B8E26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B7E56-BFB9-4F3C-B414-6435DDF5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92BF-DDA9-43CC-9051-7D3956C0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5A74-2834-476A-AD60-DEAC4BF5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9EB6-8F66-4D1A-8479-62C91414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9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F29B-C697-468E-B887-26C6E02C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91EEB-E5C1-4C65-9660-C601471C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2064-8C41-404B-BDB5-14C1FD6B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6BE9-D7B7-4925-A12B-3A03B07B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74AD-2372-4BDE-A76F-25A9E6D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E9361-2866-4077-BB79-D0345A6B8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C70AA-C406-49AD-AE7F-25E2D30F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F17D-C4F1-4C6C-B10B-23E12742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EE03-107F-4E44-B0FD-3F73FF30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2CE0-2DE4-4619-845C-0211AD3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08A7-24C3-4B5C-BEF2-58D7492B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02AB-6538-4944-810F-AA752524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8D8-97CB-4AD7-A4F1-967FE87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E5B0-67E4-4447-8F7F-4C6D4A4C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2729-0838-4E09-8E42-14B46353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3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A686-1ED4-483E-B3C4-B731A06B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39AA-30B8-4CA8-8D7B-A0C6AE55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09C1-2C85-4E82-B53A-DBF21CF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2900-FAAD-4625-BA58-D9516FA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0E80-082A-4059-B41F-A47C463E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A305-6AF8-427C-ABE4-099888E0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6CB7-8F4D-4866-A201-F9AE5158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254C9-51EC-4AA0-B489-30A58F181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F72F-A8FC-46AE-A2FE-DF3AFC2C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0857-2124-4289-A839-0ACBB1A4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F505E-5F06-42C6-B9F2-98FB2C56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E0BC-0F22-46A7-83B1-C8556FA0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76BF-1140-4DAA-AFF6-7FBE3E18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0F156-5055-4E5E-8436-A5B25B85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F02FA-FFF2-4D06-ACFC-1C471F4BC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63A4-4356-475C-8D26-C8D7DF7DC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74197-B100-47A5-86C1-CCA186C7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03B27-190E-412D-B76F-42860366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324F-4143-49B4-994B-8505AEE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E085-AB13-4387-9075-526E251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DBEE9-A54F-45F8-A08A-C38F421F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1A2A2-0DAB-4ABE-828B-6809A295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F0667-7552-498E-ACF7-0B8CE03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73A46-3076-434B-A7AF-248CCCFF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CDB8-8E62-4091-B1C5-31F282B9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082E0-D91A-4131-92F8-F00727FD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2F22-8466-4C84-8136-26E5F373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6C39-91E1-43EF-AE59-83B6842C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85F2C-59AE-4D31-A620-748BE3BE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E2BE-09E1-4F29-A8A5-ACF348FC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613A-1346-4E2E-A09A-63A438A7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A87D-7806-4944-93A8-8D4968FB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3336-B003-47FB-ABBE-2293BD1D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B6AF5-7ADF-4825-BC7E-772958AB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098BA-974D-427C-95BC-9A1A4ED3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958EE-EE4A-4CB7-A65A-4EB34606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1D60-77CF-4423-898F-56A1CCA0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C6B7-A17F-4E33-97AA-596C6F0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9E22E-A0C2-4934-9EA8-86BAEDAD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2C97-10C8-4FCA-A7B2-55A29918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180C-190D-464F-8E56-824F861ED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1658-DF30-40DB-B1C9-2B84DAC53384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0793-806F-4258-90C8-FDAF5F52C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525E-F902-499C-B72B-A49DD216B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284-7C18-4E79-98B2-F4EDD2BC2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19BA2-F5B6-4667-B74C-5BCF03E21342}"/>
              </a:ext>
            </a:extLst>
          </p:cNvPr>
          <p:cNvSpPr/>
          <p:nvPr/>
        </p:nvSpPr>
        <p:spPr>
          <a:xfrm>
            <a:off x="92367" y="260032"/>
            <a:ext cx="108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sz="1050"/>
              <a:t>CustomerForm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E5437-1EC4-4D79-A433-F6D43B036770}"/>
              </a:ext>
            </a:extLst>
          </p:cNvPr>
          <p:cNvSpPr/>
          <p:nvPr/>
        </p:nvSpPr>
        <p:spPr>
          <a:xfrm>
            <a:off x="1783128" y="777354"/>
            <a:ext cx="1080000" cy="3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sz="1050" dirty="0"/>
              <a:t>ClearCustomerForm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9E4C4-729D-4BCD-92BC-7687A009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11" y="1240433"/>
            <a:ext cx="1080000" cy="3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ResetMinMaxDatesAndPickers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D3F6133-A84E-409C-A688-250D9EF9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79" y="4388661"/>
            <a:ext cx="1080000" cy="3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InitializeDataGridView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8FBC15F-D1E1-4539-B97F-6082F6F9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535" y="1840397"/>
            <a:ext cx="1080000" cy="36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err="1">
                <a:solidFill>
                  <a:schemeClr val="lt1"/>
                </a:solidFill>
              </a:rPr>
              <a:t>ClearCustomerFields</a:t>
            </a:r>
            <a:endParaRPr lang="sq-AL" altLang="en-US" sz="1050" dirty="0">
              <a:solidFill>
                <a:schemeClr val="lt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0E58F4F-E02D-4454-9209-0CBB904C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43" y="777354"/>
            <a:ext cx="1080000" cy="3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UpdateSearchResultsList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CCE85AC-97BB-41EC-90AB-405C0DD0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98" y="5008042"/>
            <a:ext cx="1080000" cy="36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UpdateOrdersList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10ED7CD-F323-468B-8BBD-E4AC3D63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98" y="2643994"/>
            <a:ext cx="1080000" cy="3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SearchByPartialName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1FFAF26-7F4D-4FBA-BA25-E8251CED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8" y="793837"/>
            <a:ext cx="1080000" cy="53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CustomerNameTextBox_TextChanged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C364DC8-E1E2-443B-A7A7-A806B77D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571" y="2021792"/>
            <a:ext cx="1080000" cy="53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CustomersFoundListBox_SelectedItemChanged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7405D3C-A8BC-4C91-92D8-362B6B28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706" y="3381865"/>
            <a:ext cx="1080000" cy="33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ShowPickerValues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50CF74D-6D9F-4B89-A134-1E686DE4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7" y="4388661"/>
            <a:ext cx="1080000" cy="53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EarliestDatePicker_ValueChanged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A210DE-C509-4CB0-B482-05D3A5730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472" y="1070956"/>
            <a:ext cx="1080000" cy="36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LatestDatePicker_ValueChanged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004F325-6C14-431D-8CED-32464B26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706" y="846307"/>
            <a:ext cx="1080000" cy="33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ClearFiltersBbutton_Click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B6CDA21-3770-41EE-885C-3F42D235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98" y="213920"/>
            <a:ext cx="1080000" cy="31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ResetMinMaxDatesAndPickers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BE6D6DB-2E46-4F0C-A6C4-96D0E8A9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118" y="1374591"/>
            <a:ext cx="1080000" cy="36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ClearFiltersBbutton_Click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9F8F23-EC73-427E-888B-C2CBF64A43DB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1172367" y="371014"/>
            <a:ext cx="604931" cy="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482CB3-81FE-4B05-9F02-EFB434FC4634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1172368" y="948710"/>
            <a:ext cx="610760" cy="11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5D490B-FEEE-4018-9924-4B9B07559DC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1172368" y="1063495"/>
            <a:ext cx="604930" cy="175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8897D6-4228-4910-AAD0-D028BD556939}"/>
              </a:ext>
            </a:extLst>
          </p:cNvPr>
          <p:cNvSpPr txBox="1"/>
          <p:nvPr/>
        </p:nvSpPr>
        <p:spPr>
          <a:xfrm>
            <a:off x="1311165" y="744493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&lt;2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03428F-2E4F-43C9-BB23-B59D064F1A8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863128" y="948710"/>
            <a:ext cx="55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BA7D4D-3E27-4BFB-992A-05FBE4A493E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956343" y="1120065"/>
            <a:ext cx="20568" cy="12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861F6B-E581-4202-A66F-01C6DE751336}"/>
              </a:ext>
            </a:extLst>
          </p:cNvPr>
          <p:cNvSpPr txBox="1"/>
          <p:nvPr/>
        </p:nvSpPr>
        <p:spPr>
          <a:xfrm>
            <a:off x="5180363" y="323390"/>
            <a:ext cx="1444848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Set </a:t>
            </a:r>
            <a:r>
              <a:rPr lang="en-GB" sz="1050" dirty="0" err="1"/>
              <a:t>cust</a:t>
            </a:r>
            <a:r>
              <a:rPr lang="en-GB" sz="1050" dirty="0"/>
              <a:t> list box source as customers, gets display 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39DD51-2253-45AC-AE72-5EA675B4C031}"/>
              </a:ext>
            </a:extLst>
          </p:cNvPr>
          <p:cNvSpPr txBox="1"/>
          <p:nvPr/>
        </p:nvSpPr>
        <p:spPr>
          <a:xfrm>
            <a:off x="5347704" y="3453319"/>
            <a:ext cx="1444848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50" dirty="0"/>
              <a:t>Get </a:t>
            </a:r>
            <a:r>
              <a:rPr lang="en-GB" sz="1050" dirty="0" err="1"/>
              <a:t>cust</a:t>
            </a:r>
            <a:r>
              <a:rPr lang="en-GB" sz="1050" dirty="0"/>
              <a:t> details for fields. 2 are calcs on db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CBDA54-7AAF-4094-86AA-986A9441EFB9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 flipV="1">
            <a:off x="4496343" y="611931"/>
            <a:ext cx="684020" cy="3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A485D0-7753-4077-8F49-DD686B18D193}"/>
              </a:ext>
            </a:extLst>
          </p:cNvPr>
          <p:cNvCxnSpPr>
            <a:cxnSpLocks/>
            <a:stCxn id="94" idx="3"/>
            <a:endCxn id="42" idx="1"/>
          </p:cNvCxnSpPr>
          <p:nvPr/>
        </p:nvCxnSpPr>
        <p:spPr>
          <a:xfrm flipV="1">
            <a:off x="4479779" y="3661068"/>
            <a:ext cx="867925" cy="11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C2AFF-56AE-4B1B-A7B0-B3FB9F54B27C}"/>
              </a:ext>
            </a:extLst>
          </p:cNvPr>
          <p:cNvCxnSpPr>
            <a:cxnSpLocks/>
            <a:stCxn id="142" idx="2"/>
            <a:endCxn id="8" idx="0"/>
          </p:cNvCxnSpPr>
          <p:nvPr/>
        </p:nvCxnSpPr>
        <p:spPr>
          <a:xfrm>
            <a:off x="6070128" y="4249691"/>
            <a:ext cx="7851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5">
            <a:extLst>
              <a:ext uri="{FF2B5EF4-FFF2-40B4-BE49-F238E27FC236}">
                <a16:creationId xmlns:a16="http://schemas.microsoft.com/office/drawing/2014/main" id="{78F8DD81-5EFC-40DB-BCAA-C23278DF0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001" y="4073214"/>
            <a:ext cx="1811714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err="1">
                <a:solidFill>
                  <a:schemeClr val="lt1"/>
                </a:solidFill>
              </a:rPr>
              <a:t>OrdersByCustIDAndDateFilter</a:t>
            </a:r>
            <a:endParaRPr lang="en-US" altLang="en-US" sz="1050" dirty="0">
              <a:solidFill>
                <a:schemeClr val="lt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32A5FF-34F4-4EAA-A3C3-D1B3B37BAA99}"/>
              </a:ext>
            </a:extLst>
          </p:cNvPr>
          <p:cNvCxnSpPr>
            <a:stCxn id="8" idx="3"/>
            <a:endCxn id="69" idx="1"/>
          </p:cNvCxnSpPr>
          <p:nvPr/>
        </p:nvCxnSpPr>
        <p:spPr>
          <a:xfrm flipV="1">
            <a:off x="6617979" y="4200172"/>
            <a:ext cx="814022" cy="3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DA609C-02E1-4912-AA8D-4E169995286A}"/>
              </a:ext>
            </a:extLst>
          </p:cNvPr>
          <p:cNvSpPr txBox="1"/>
          <p:nvPr/>
        </p:nvSpPr>
        <p:spPr>
          <a:xfrm>
            <a:off x="9339766" y="4037885"/>
            <a:ext cx="1184940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GB" dirty="0"/>
              <a:t>Uses picker values, returns list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F7409D-A84E-4368-A3B0-3CFE5D0DB8B1}"/>
              </a:ext>
            </a:extLst>
          </p:cNvPr>
          <p:cNvSpPr txBox="1"/>
          <p:nvPr/>
        </p:nvSpPr>
        <p:spPr>
          <a:xfrm>
            <a:off x="1335319" y="1014377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&gt;=2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F02E0A-BF5E-449B-89A4-E3E3934A5280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531535" y="1355288"/>
            <a:ext cx="750014" cy="6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62C2D5-67D7-4F67-A850-8FF93BE86475}"/>
              </a:ext>
            </a:extLst>
          </p:cNvPr>
          <p:cNvSpPr txBox="1"/>
          <p:nvPr/>
        </p:nvSpPr>
        <p:spPr>
          <a:xfrm>
            <a:off x="4795158" y="1705016"/>
            <a:ext cx="32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&lt;2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AED30B-DB90-4AB2-8B69-61D9450BB7B9}"/>
              </a:ext>
            </a:extLst>
          </p:cNvPr>
          <p:cNvSpPr txBox="1"/>
          <p:nvPr/>
        </p:nvSpPr>
        <p:spPr>
          <a:xfrm>
            <a:off x="5281549" y="1228330"/>
            <a:ext cx="113845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sz="1050" dirty="0"/>
              <a:t>Clears form fields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60DEB1-B155-4D13-84AB-42E4CA706F86}"/>
              </a:ext>
            </a:extLst>
          </p:cNvPr>
          <p:cNvSpPr txBox="1"/>
          <p:nvPr/>
        </p:nvSpPr>
        <p:spPr>
          <a:xfrm>
            <a:off x="5281549" y="1657306"/>
            <a:ext cx="128913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sz="1050" dirty="0"/>
              <a:t>Clears </a:t>
            </a:r>
            <a:r>
              <a:rPr lang="en-GB" sz="1050" dirty="0" err="1"/>
              <a:t>datagridview</a:t>
            </a:r>
            <a:endParaRPr lang="en-GB" sz="1050" dirty="0"/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E4B922BA-B30B-4FEE-B87F-21233623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116" y="1994871"/>
            <a:ext cx="1080000" cy="34271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050" dirty="0">
                <a:solidFill>
                  <a:schemeClr val="lt1"/>
                </a:solidFill>
              </a:rPr>
              <a:t>(</a:t>
            </a:r>
            <a:r>
              <a:rPr lang="sq-AL" altLang="en-US" sz="1050" dirty="0">
                <a:solidFill>
                  <a:schemeClr val="lt1"/>
                </a:solidFill>
              </a:rPr>
              <a:t>ResetMinMaxDatesAndPickers</a:t>
            </a:r>
            <a:r>
              <a:rPr lang="en-GB" altLang="en-US" sz="1050" dirty="0">
                <a:solidFill>
                  <a:schemeClr val="lt1"/>
                </a:solidFill>
              </a:rPr>
              <a:t>)</a:t>
            </a:r>
            <a:endParaRPr lang="sq-AL" altLang="en-US" sz="1050" dirty="0">
              <a:solidFill>
                <a:schemeClr val="lt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809E92C-FC88-4071-A76C-66BAFF9EFA85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>
            <a:off x="5850776" y="1482246"/>
            <a:ext cx="75341" cy="1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36F79E-9DEF-4920-9C57-84A64C2B2DF3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 flipH="1">
            <a:off x="5926116" y="1911222"/>
            <a:ext cx="1" cy="8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7">
            <a:extLst>
              <a:ext uri="{FF2B5EF4-FFF2-40B4-BE49-F238E27FC236}">
                <a16:creationId xmlns:a16="http://schemas.microsoft.com/office/drawing/2014/main" id="{038F085F-AA10-4E8B-80F0-C4F50CA8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78" y="3617500"/>
            <a:ext cx="1080001" cy="32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/>
              <a:t>RefreshCustomerFields</a:t>
            </a:r>
            <a:endParaRPr lang="en-US" altLang="en-US" sz="105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867EDAD-3C17-4E5E-82F3-9985A46844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76911" y="1583144"/>
            <a:ext cx="14624" cy="2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2">
            <a:extLst>
              <a:ext uri="{FF2B5EF4-FFF2-40B4-BE49-F238E27FC236}">
                <a16:creationId xmlns:a16="http://schemas.microsoft.com/office/drawing/2014/main" id="{BE1C95A6-0BA3-4179-A27E-9ED34A7E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79" y="2643994"/>
            <a:ext cx="1080000" cy="34271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050" dirty="0">
                <a:solidFill>
                  <a:schemeClr val="lt1"/>
                </a:solidFill>
              </a:rPr>
              <a:t>(</a:t>
            </a:r>
            <a:r>
              <a:rPr lang="sq-AL" altLang="en-US" sz="1050" dirty="0">
                <a:solidFill>
                  <a:schemeClr val="lt1"/>
                </a:solidFill>
              </a:rPr>
              <a:t>ResetMinMaxDatesAndPickers</a:t>
            </a:r>
            <a:r>
              <a:rPr lang="en-GB" altLang="en-US" sz="1050" dirty="0">
                <a:solidFill>
                  <a:schemeClr val="lt1"/>
                </a:solidFill>
              </a:rPr>
              <a:t>)</a:t>
            </a:r>
            <a:endParaRPr lang="sq-AL" altLang="en-US" sz="1050" dirty="0">
              <a:solidFill>
                <a:schemeClr val="lt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15D2B0F-8AE8-4E92-BB1F-9B3ED4E3040C}"/>
              </a:ext>
            </a:extLst>
          </p:cNvPr>
          <p:cNvCxnSpPr>
            <a:cxnSpLocks/>
            <a:stCxn id="12" idx="3"/>
            <a:endCxn id="122" idx="1"/>
          </p:cNvCxnSpPr>
          <p:nvPr/>
        </p:nvCxnSpPr>
        <p:spPr>
          <a:xfrm>
            <a:off x="2857298" y="2815350"/>
            <a:ext cx="54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4EAECBF-9B2D-4578-958B-548C02EC9092}"/>
              </a:ext>
            </a:extLst>
          </p:cNvPr>
          <p:cNvSpPr txBox="1"/>
          <p:nvPr/>
        </p:nvSpPr>
        <p:spPr>
          <a:xfrm>
            <a:off x="2916743" y="2815349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&gt;1</a:t>
            </a: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C173C8B3-43C2-4B94-BF66-4985940B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79" y="3130747"/>
            <a:ext cx="1080000" cy="3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UpdateSearchResultsList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7651BC-BDFC-46CF-9190-7C793D7A567B}"/>
              </a:ext>
            </a:extLst>
          </p:cNvPr>
          <p:cNvSpPr txBox="1"/>
          <p:nvPr/>
        </p:nvSpPr>
        <p:spPr>
          <a:xfrm>
            <a:off x="5163799" y="2676783"/>
            <a:ext cx="1444848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Set </a:t>
            </a:r>
            <a:r>
              <a:rPr lang="en-GB" sz="1050" dirty="0" err="1"/>
              <a:t>cust</a:t>
            </a:r>
            <a:r>
              <a:rPr lang="en-GB" sz="1050" dirty="0"/>
              <a:t> list box source as customers, gets display name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1825F0D-5DE4-41F3-8172-ECC470C034C3}"/>
              </a:ext>
            </a:extLst>
          </p:cNvPr>
          <p:cNvCxnSpPr>
            <a:stCxn id="128" idx="3"/>
            <a:endCxn id="129" idx="1"/>
          </p:cNvCxnSpPr>
          <p:nvPr/>
        </p:nvCxnSpPr>
        <p:spPr>
          <a:xfrm flipV="1">
            <a:off x="4479779" y="2965324"/>
            <a:ext cx="684020" cy="3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4A1FBF9-3020-4403-942E-AAF1580C3A99}"/>
              </a:ext>
            </a:extLst>
          </p:cNvPr>
          <p:cNvSpPr txBox="1"/>
          <p:nvPr/>
        </p:nvSpPr>
        <p:spPr>
          <a:xfrm>
            <a:off x="5347704" y="3995775"/>
            <a:ext cx="1444848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050" dirty="0"/>
              <a:t>Sets pickers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9E1D18F-824A-4652-B941-F1159934042F}"/>
              </a:ext>
            </a:extLst>
          </p:cNvPr>
          <p:cNvCxnSpPr>
            <a:cxnSpLocks/>
            <a:stCxn id="42" idx="2"/>
            <a:endCxn id="142" idx="0"/>
          </p:cNvCxnSpPr>
          <p:nvPr/>
        </p:nvCxnSpPr>
        <p:spPr>
          <a:xfrm>
            <a:off x="6070128" y="3868817"/>
            <a:ext cx="0" cy="12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CD26CAB-96D2-4EDC-8514-9A39687AA605}"/>
              </a:ext>
            </a:extLst>
          </p:cNvPr>
          <p:cNvSpPr txBox="1"/>
          <p:nvPr/>
        </p:nvSpPr>
        <p:spPr>
          <a:xfrm>
            <a:off x="1594874" y="4395849"/>
            <a:ext cx="1444848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IF </a:t>
            </a:r>
            <a:r>
              <a:rPr lang="en-GB" sz="1050" dirty="0" err="1"/>
              <a:t>e.val</a:t>
            </a:r>
            <a:r>
              <a:rPr lang="en-GB" sz="1050" dirty="0"/>
              <a:t> &gt;= </a:t>
            </a:r>
            <a:r>
              <a:rPr lang="en-GB" sz="1050" dirty="0" err="1"/>
              <a:t>l.min</a:t>
            </a:r>
            <a:r>
              <a:rPr lang="en-GB" sz="1050" dirty="0"/>
              <a:t> &amp;&amp; &gt;=2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F62048-EA00-4B14-AD2B-43DDC534CCB5}"/>
              </a:ext>
            </a:extLst>
          </p:cNvPr>
          <p:cNvSpPr txBox="1"/>
          <p:nvPr/>
        </p:nvSpPr>
        <p:spPr>
          <a:xfrm>
            <a:off x="3331194" y="4415923"/>
            <a:ext cx="986167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sz="1050" dirty="0" err="1"/>
              <a:t>l.Min</a:t>
            </a:r>
            <a:r>
              <a:rPr lang="en-GB" sz="1050" dirty="0"/>
              <a:t> = e.val+1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2BBD496-58A8-4D8F-B276-0FF07F4F54EB}"/>
              </a:ext>
            </a:extLst>
          </p:cNvPr>
          <p:cNvCxnSpPr>
            <a:cxnSpLocks/>
            <a:stCxn id="17" idx="3"/>
            <a:endCxn id="152" idx="1"/>
          </p:cNvCxnSpPr>
          <p:nvPr/>
        </p:nvCxnSpPr>
        <p:spPr>
          <a:xfrm flipV="1">
            <a:off x="1172367" y="4603598"/>
            <a:ext cx="422507" cy="5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6DA8467-5FA5-4751-A029-51C520F9235A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3039722" y="4542881"/>
            <a:ext cx="291472" cy="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DA42253-5499-478A-8C3E-6F4178EACF20}"/>
              </a:ext>
            </a:extLst>
          </p:cNvPr>
          <p:cNvCxnSpPr>
            <a:cxnSpLocks/>
            <a:stCxn id="152" idx="2"/>
            <a:endCxn id="11" idx="0"/>
          </p:cNvCxnSpPr>
          <p:nvPr/>
        </p:nvCxnSpPr>
        <p:spPr>
          <a:xfrm>
            <a:off x="2317298" y="4811347"/>
            <a:ext cx="0" cy="1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3F2A554-61BF-4461-A3BF-F01A604D2B70}"/>
              </a:ext>
            </a:extLst>
          </p:cNvPr>
          <p:cNvSpPr txBox="1"/>
          <p:nvPr/>
        </p:nvSpPr>
        <p:spPr>
          <a:xfrm>
            <a:off x="9633231" y="4764833"/>
            <a:ext cx="539874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IF &lt;2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8991456-86AF-48DF-BA33-4BA0B243381C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9074060" y="4891791"/>
            <a:ext cx="559171" cy="8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20F24AE-EE87-4724-B14D-D59FB4C22F91}"/>
              </a:ext>
            </a:extLst>
          </p:cNvPr>
          <p:cNvSpPr/>
          <p:nvPr/>
        </p:nvSpPr>
        <p:spPr>
          <a:xfrm>
            <a:off x="10542407" y="4820504"/>
            <a:ext cx="1080000" cy="34271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sz="1050" dirty="0"/>
              <a:t>ClearCustomerForm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D4CE49E-6001-4F47-BF67-7A0DA2BF2F0D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>
            <a:off x="10173105" y="4891791"/>
            <a:ext cx="369302" cy="10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C93F150-3398-4A84-8D76-F2BBF2091766}"/>
              </a:ext>
            </a:extLst>
          </p:cNvPr>
          <p:cNvSpPr txBox="1"/>
          <p:nvPr/>
        </p:nvSpPr>
        <p:spPr>
          <a:xfrm>
            <a:off x="9603704" y="5250326"/>
            <a:ext cx="539874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IF &gt;=2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F66D763-A899-4878-A381-45382685DC7A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9074060" y="4976853"/>
            <a:ext cx="529644" cy="4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28A679C-CD64-44CF-973E-60E3027FBCD9}"/>
              </a:ext>
            </a:extLst>
          </p:cNvPr>
          <p:cNvSpPr/>
          <p:nvPr/>
        </p:nvSpPr>
        <p:spPr>
          <a:xfrm>
            <a:off x="10512880" y="5305997"/>
            <a:ext cx="1080000" cy="34271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SearchByPartialName</a:t>
            </a:r>
            <a:endParaRPr lang="sq-AL" sz="1050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9F93C1-5966-4119-84BD-24CDF6352C8B}"/>
              </a:ext>
            </a:extLst>
          </p:cNvPr>
          <p:cNvCxnSpPr>
            <a:cxnSpLocks/>
            <a:stCxn id="176" idx="3"/>
            <a:endCxn id="178" idx="1"/>
          </p:cNvCxnSpPr>
          <p:nvPr/>
        </p:nvCxnSpPr>
        <p:spPr>
          <a:xfrm>
            <a:off x="10143578" y="5377284"/>
            <a:ext cx="369302" cy="10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832EE1B-4132-47D1-856A-B8616A5E027E}"/>
              </a:ext>
            </a:extLst>
          </p:cNvPr>
          <p:cNvCxnSpPr>
            <a:cxnSpLocks/>
            <a:stCxn id="122" idx="2"/>
            <a:endCxn id="128" idx="0"/>
          </p:cNvCxnSpPr>
          <p:nvPr/>
        </p:nvCxnSpPr>
        <p:spPr>
          <a:xfrm>
            <a:off x="3939779" y="2986705"/>
            <a:ext cx="0" cy="1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05B4B2-3C15-45B2-8CC8-053ED7D4ECE4}"/>
              </a:ext>
            </a:extLst>
          </p:cNvPr>
          <p:cNvCxnSpPr>
            <a:cxnSpLocks/>
            <a:stCxn id="128" idx="2"/>
            <a:endCxn id="94" idx="0"/>
          </p:cNvCxnSpPr>
          <p:nvPr/>
        </p:nvCxnSpPr>
        <p:spPr>
          <a:xfrm>
            <a:off x="3939779" y="3473458"/>
            <a:ext cx="0" cy="1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3">
            <a:extLst>
              <a:ext uri="{FF2B5EF4-FFF2-40B4-BE49-F238E27FC236}">
                <a16:creationId xmlns:a16="http://schemas.microsoft.com/office/drawing/2014/main" id="{DE589D16-D03D-4D5E-B545-343D680BB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761" y="5739546"/>
            <a:ext cx="1080000" cy="3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q-AL" altLang="en-US" sz="1050" dirty="0">
                <a:solidFill>
                  <a:schemeClr val="lt1"/>
                </a:solidFill>
              </a:rPr>
              <a:t>InitializeDataGridView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4EF78432-F85B-45FA-879C-5B82E76D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87" y="5906672"/>
            <a:ext cx="1811714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50" dirty="0" err="1">
                <a:solidFill>
                  <a:schemeClr val="lt1"/>
                </a:solidFill>
              </a:rPr>
              <a:t>OrdersByCustIDAndDateFilter</a:t>
            </a:r>
            <a:endParaRPr lang="en-US" altLang="en-US" sz="1050" dirty="0">
              <a:solidFill>
                <a:schemeClr val="lt1"/>
              </a:solidFill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A2CDF0E-88DC-4540-9287-7B8B26E00471}"/>
              </a:ext>
            </a:extLst>
          </p:cNvPr>
          <p:cNvCxnSpPr>
            <a:stCxn id="188" idx="3"/>
            <a:endCxn id="189" idx="1"/>
          </p:cNvCxnSpPr>
          <p:nvPr/>
        </p:nvCxnSpPr>
        <p:spPr>
          <a:xfrm>
            <a:off x="2850761" y="5910901"/>
            <a:ext cx="843726" cy="1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655BF3D-8908-493F-B463-516124CD45BB}"/>
              </a:ext>
            </a:extLst>
          </p:cNvPr>
          <p:cNvSpPr txBox="1"/>
          <p:nvPr/>
        </p:nvSpPr>
        <p:spPr>
          <a:xfrm>
            <a:off x="5602252" y="5871343"/>
            <a:ext cx="1184940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GB" dirty="0"/>
              <a:t>Uses picker values, returns list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2839D-5957-49FB-BB21-E3692EA25291}"/>
              </a:ext>
            </a:extLst>
          </p:cNvPr>
          <p:cNvCxnSpPr>
            <a:cxnSpLocks/>
            <a:stCxn id="11" idx="2"/>
            <a:endCxn id="188" idx="0"/>
          </p:cNvCxnSpPr>
          <p:nvPr/>
        </p:nvCxnSpPr>
        <p:spPr>
          <a:xfrm flipH="1">
            <a:off x="2310761" y="5370833"/>
            <a:ext cx="6537" cy="3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CF0804A-FE53-4D1F-849B-F1471738CD46}"/>
              </a:ext>
            </a:extLst>
          </p:cNvPr>
          <p:cNvCxnSpPr>
            <a:cxnSpLocks/>
            <a:stCxn id="153" idx="2"/>
            <a:endCxn id="11" idx="0"/>
          </p:cNvCxnSpPr>
          <p:nvPr/>
        </p:nvCxnSpPr>
        <p:spPr>
          <a:xfrm flipH="1">
            <a:off x="2317298" y="4669839"/>
            <a:ext cx="1506980" cy="3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rtlCol="0" anchor="ctr"/>
      <a:lstStyle>
        <a:defPPr algn="ctr">
          <a:defRPr sz="1050" smtClean="0"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>
            <a:lumMod val="95000"/>
          </a:schemeClr>
        </a:solidFill>
      </a:spPr>
      <a:bodyPr wrap="square" rtlCol="0">
        <a:spAutoFit/>
      </a:bodyPr>
      <a:lstStyle>
        <a:defPPr algn="l">
          <a:defRPr sz="10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Beard</dc:creator>
  <cp:lastModifiedBy>Tim Beard</cp:lastModifiedBy>
  <cp:revision>10</cp:revision>
  <dcterms:created xsi:type="dcterms:W3CDTF">2021-10-29T15:32:25Z</dcterms:created>
  <dcterms:modified xsi:type="dcterms:W3CDTF">2021-11-02T13:04:06Z</dcterms:modified>
</cp:coreProperties>
</file>