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83" r:id="rId3"/>
    <p:sldId id="384" r:id="rId4"/>
    <p:sldId id="328" r:id="rId5"/>
    <p:sldId id="378" r:id="rId6"/>
    <p:sldId id="379" r:id="rId7"/>
    <p:sldId id="380" r:id="rId8"/>
    <p:sldId id="382" r:id="rId9"/>
    <p:sldId id="381" r:id="rId10"/>
    <p:sldId id="377" r:id="rId11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altLang="nl-NL" dirty="0"/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Next meeting week of August 13</a:t>
            </a:r>
            <a:r>
              <a:rPr lang="en-US" baseline="30000" dirty="0"/>
              <a:t>th</a:t>
            </a:r>
            <a:r>
              <a:rPr lang="en-US" dirty="0"/>
              <a:t> with Peter and Joaquin preferred</a:t>
            </a:r>
            <a:endParaRPr lang="en-US" baseline="30000" dirty="0"/>
          </a:p>
          <a:p>
            <a:r>
              <a:rPr lang="en-US" dirty="0"/>
              <a:t>Finishing missing values</a:t>
            </a:r>
          </a:p>
          <a:p>
            <a:r>
              <a:rPr lang="en-US" dirty="0"/>
              <a:t>Start outlier handling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Master project</a:t>
            </a:r>
          </a:p>
          <a:p>
            <a:r>
              <a:rPr lang="en-US" dirty="0"/>
              <a:t>View supervisor on project</a:t>
            </a:r>
          </a:p>
          <a:p>
            <a:r>
              <a:rPr lang="en-US" dirty="0"/>
              <a:t>Finish October</a:t>
            </a:r>
          </a:p>
          <a:p>
            <a:r>
              <a:rPr lang="en-US" dirty="0"/>
              <a:t>Deadline from Data Science</a:t>
            </a:r>
          </a:p>
          <a:p>
            <a:r>
              <a:rPr lang="en-US" dirty="0"/>
              <a:t>Joint presentation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8987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Lookback</a:t>
            </a:r>
          </a:p>
          <a:p>
            <a:pPr lvl="2"/>
            <a:r>
              <a:rPr lang="en-US" dirty="0"/>
              <a:t>Results</a:t>
            </a:r>
          </a:p>
          <a:p>
            <a:pPr lvl="2"/>
            <a:r>
              <a:rPr lang="en-US" dirty="0"/>
              <a:t>Conclusions</a:t>
            </a:r>
          </a:p>
          <a:p>
            <a:pPr lvl="1"/>
            <a:r>
              <a:rPr lang="en-US" dirty="0"/>
              <a:t>TPOT</a:t>
            </a:r>
          </a:p>
          <a:p>
            <a:pPr lvl="2"/>
            <a:r>
              <a:rPr lang="en-US" dirty="0"/>
              <a:t>Layout improvements</a:t>
            </a:r>
          </a:p>
          <a:p>
            <a:r>
              <a:rPr lang="en-US" dirty="0"/>
              <a:t>Quality enhancement</a:t>
            </a:r>
          </a:p>
          <a:p>
            <a:pPr lvl="1"/>
            <a:r>
              <a:rPr lang="en-US" dirty="0"/>
              <a:t>Feature distributions</a:t>
            </a:r>
          </a:p>
          <a:p>
            <a:pPr lvl="1"/>
            <a:r>
              <a:rPr lang="en-US" dirty="0"/>
              <a:t>Classification results</a:t>
            </a:r>
          </a:p>
          <a:p>
            <a:r>
              <a:rPr lang="en-US" dirty="0"/>
              <a:t>Framework</a:t>
            </a:r>
          </a:p>
          <a:p>
            <a:pPr lvl="1"/>
            <a:r>
              <a:rPr lang="en-US" dirty="0"/>
              <a:t>Update</a:t>
            </a:r>
          </a:p>
          <a:p>
            <a:r>
              <a:rPr lang="en-US" dirty="0"/>
              <a:t>General comments</a:t>
            </a:r>
          </a:p>
          <a:p>
            <a:pPr lvl="1"/>
            <a:r>
              <a:rPr lang="en-US" dirty="0"/>
              <a:t>Graduation presentation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114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Lookback and TPOT implementation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04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935D57-0FB8-46BB-ABEA-89EEB624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7B587-C19B-488F-8548-64800C4BB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83" y="801623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446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Added feature selection possibility</a:t>
            </a:r>
          </a:p>
          <a:p>
            <a:pPr lvl="1"/>
            <a:r>
              <a:rPr lang="en-US" dirty="0"/>
              <a:t>Always starting with feature selection</a:t>
            </a:r>
          </a:p>
          <a:p>
            <a:pPr lvl="1"/>
            <a:r>
              <a:rPr lang="en-US" dirty="0"/>
              <a:t>New accuracy function:</a:t>
            </a:r>
          </a:p>
          <a:p>
            <a:pPr lvl="2"/>
            <a:r>
              <a:rPr lang="en-US" dirty="0"/>
              <a:t>	Accuracy = Accuracy(Pipeline) – Features * Threshold</a:t>
            </a:r>
          </a:p>
          <a:p>
            <a:pPr lvl="1"/>
            <a:r>
              <a:rPr lang="en-US" dirty="0"/>
              <a:t>Tested algorithms present:</a:t>
            </a:r>
          </a:p>
          <a:p>
            <a:pPr lvl="2"/>
            <a:r>
              <a:rPr lang="en-US" dirty="0"/>
              <a:t>Filter and Embedded methods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High feature selection possibility:</a:t>
            </a:r>
          </a:p>
          <a:p>
            <a:pPr lvl="2"/>
            <a:r>
              <a:rPr lang="en-US" dirty="0"/>
              <a:t>Preservation &lt; 200 features</a:t>
            </a:r>
          </a:p>
          <a:p>
            <a:pPr lvl="2"/>
            <a:r>
              <a:rPr lang="en-US" dirty="0"/>
              <a:t>Wrapper methods included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Quality Enhancement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Outlier detection</a:t>
            </a:r>
          </a:p>
          <a:p>
            <a:endParaRPr lang="en-US" dirty="0"/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Missing At Random (MAR)</a:t>
            </a:r>
          </a:p>
          <a:p>
            <a:pPr lvl="1"/>
            <a:r>
              <a:rPr lang="en-US" dirty="0"/>
              <a:t>Missing Not At Random (MNAR)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380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Deletion</a:t>
            </a:r>
          </a:p>
          <a:p>
            <a:pPr lvl="1"/>
            <a:r>
              <a:rPr lang="en-US" dirty="0"/>
              <a:t>Complete Case Analysis</a:t>
            </a:r>
          </a:p>
          <a:p>
            <a:pPr lvl="1"/>
            <a:r>
              <a:rPr lang="en-US" dirty="0"/>
              <a:t>Available Case Analysis</a:t>
            </a:r>
          </a:p>
          <a:p>
            <a:pPr lvl="1"/>
            <a:r>
              <a:rPr lang="en-US" dirty="0"/>
              <a:t>Weighted Case analysis</a:t>
            </a:r>
          </a:p>
          <a:p>
            <a:r>
              <a:rPr lang="en-US" dirty="0"/>
              <a:t>Single Imputation</a:t>
            </a:r>
          </a:p>
          <a:p>
            <a:pPr lvl="1"/>
            <a:r>
              <a:rPr lang="en-US" dirty="0"/>
              <a:t>Missing indicator imputation</a:t>
            </a:r>
          </a:p>
          <a:p>
            <a:pPr lvl="1"/>
            <a:r>
              <a:rPr lang="en-US" dirty="0"/>
              <a:t>Mean/Median/Mode imputation</a:t>
            </a:r>
          </a:p>
          <a:p>
            <a:pPr lvl="1"/>
            <a:r>
              <a:rPr lang="en-US" dirty="0"/>
              <a:t>Hot deck imputation</a:t>
            </a:r>
          </a:p>
          <a:p>
            <a:pPr lvl="1"/>
            <a:r>
              <a:rPr lang="en-US" dirty="0"/>
              <a:t>Regression imputation</a:t>
            </a:r>
          </a:p>
          <a:p>
            <a:pPr lvl="1"/>
            <a:r>
              <a:rPr lang="en-US" dirty="0"/>
              <a:t>Nearest Neighbor imputation</a:t>
            </a:r>
          </a:p>
          <a:p>
            <a:r>
              <a:rPr lang="en-US" dirty="0"/>
              <a:t>Multiple Imputation</a:t>
            </a:r>
          </a:p>
          <a:p>
            <a:pPr lvl="1"/>
            <a:r>
              <a:rPr lang="en-US" dirty="0"/>
              <a:t>Multiple Imputation Chained Equations (MICE)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658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Four Datasets: </a:t>
            </a:r>
          </a:p>
          <a:p>
            <a:pPr lvl="2"/>
            <a:r>
              <a:rPr lang="en-US" sz="1800" dirty="0"/>
              <a:t>Heart Attacks, Hepatitis, Cirrhosis and Cervical Cancer </a:t>
            </a:r>
          </a:p>
          <a:p>
            <a:pPr lvl="1"/>
            <a:r>
              <a:rPr lang="en-US" dirty="0"/>
              <a:t>Between 1% and 15% of entries being missing values</a:t>
            </a:r>
          </a:p>
          <a:p>
            <a:pPr lvl="1"/>
            <a:endParaRPr lang="en-US" dirty="0"/>
          </a:p>
          <a:p>
            <a:r>
              <a:rPr lang="en-US" dirty="0"/>
              <a:t>Missing values algorithms</a:t>
            </a:r>
          </a:p>
          <a:p>
            <a:pPr lvl="1"/>
            <a:r>
              <a:rPr lang="en-US" dirty="0"/>
              <a:t>All implemented and ready for testing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Value distributions (same after handling?)</a:t>
            </a:r>
          </a:p>
          <a:p>
            <a:pPr lvl="2"/>
            <a:r>
              <a:rPr lang="en-US" dirty="0"/>
              <a:t>Change in mean/mode and variance</a:t>
            </a:r>
          </a:p>
          <a:p>
            <a:pPr lvl="1"/>
            <a:r>
              <a:rPr lang="en-US" dirty="0"/>
              <a:t>Classification/Regression improvement</a:t>
            </a:r>
          </a:p>
          <a:p>
            <a:pPr lvl="2"/>
            <a:r>
              <a:rPr lang="en-US" dirty="0"/>
              <a:t>What way of handling missing values works best for results?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909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1277</TotalTime>
  <Words>251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92</cp:revision>
  <dcterms:created xsi:type="dcterms:W3CDTF">2017-11-15T10:00:38Z</dcterms:created>
  <dcterms:modified xsi:type="dcterms:W3CDTF">2018-08-15T06:45:05Z</dcterms:modified>
</cp:coreProperties>
</file>