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8" r:id="rId3"/>
    <p:sldId id="334" r:id="rId4"/>
    <p:sldId id="336" r:id="rId5"/>
    <p:sldId id="363" r:id="rId6"/>
    <p:sldId id="364" r:id="rId7"/>
    <p:sldId id="337" r:id="rId8"/>
    <p:sldId id="365" r:id="rId9"/>
    <p:sldId id="366" r:id="rId10"/>
    <p:sldId id="338" r:id="rId11"/>
    <p:sldId id="367" r:id="rId12"/>
    <p:sldId id="371" r:id="rId13"/>
    <p:sldId id="340" r:id="rId14"/>
    <p:sldId id="368" r:id="rId15"/>
    <p:sldId id="369" r:id="rId16"/>
    <p:sldId id="370" r:id="rId17"/>
    <p:sldId id="372" r:id="rId18"/>
    <p:sldId id="373" r:id="rId19"/>
    <p:sldId id="374" r:id="rId20"/>
    <p:sldId id="375" r:id="rId21"/>
    <p:sldId id="376" r:id="rId22"/>
    <p:sldId id="377" r:id="rId23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106" d="100"/>
          <a:sy n="106" d="100"/>
        </p:scale>
        <p:origin x="12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 err="1"/>
              <a:t>Creating</a:t>
            </a:r>
            <a:r>
              <a:rPr lang="nl-NL" altLang="nl-NL" dirty="0"/>
              <a:t> a platform </a:t>
            </a:r>
            <a:r>
              <a:rPr lang="nl-NL" altLang="nl-NL" dirty="0" err="1"/>
              <a:t>for</a:t>
            </a:r>
            <a:r>
              <a:rPr lang="nl-NL" altLang="nl-NL" dirty="0"/>
              <a:t> </a:t>
            </a:r>
            <a:r>
              <a:rPr lang="nl-NL" altLang="nl-NL" dirty="0" err="1"/>
              <a:t>Biomedical</a:t>
            </a:r>
            <a:r>
              <a:rPr lang="nl-NL" altLang="nl-NL" dirty="0"/>
              <a:t> Engineers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improve</a:t>
            </a:r>
            <a:r>
              <a:rPr lang="nl-NL" altLang="nl-NL" dirty="0"/>
              <a:t> </a:t>
            </a:r>
            <a:r>
              <a:rPr lang="nl-NL" altLang="nl-NL" dirty="0" err="1"/>
              <a:t>their</a:t>
            </a:r>
            <a:r>
              <a:rPr lang="nl-NL" altLang="nl-NL" dirty="0"/>
              <a:t> data </a:t>
            </a:r>
            <a:r>
              <a:rPr lang="nl-NL" altLang="nl-NL" dirty="0" err="1"/>
              <a:t>mining</a:t>
            </a:r>
            <a:r>
              <a:rPr lang="nl-NL" altLang="nl-NL" dirty="0"/>
              <a:t> efficiency</a:t>
            </a:r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Comparing methods</a:t>
            </a:r>
          </a:p>
          <a:p>
            <a:r>
              <a:rPr lang="en-US" dirty="0"/>
              <a:t>Filter Methods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Still feature dependencies</a:t>
            </a:r>
          </a:p>
          <a:p>
            <a:r>
              <a:rPr lang="en-US" dirty="0"/>
              <a:t>Wrapper Methods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Less feature dependencies</a:t>
            </a:r>
          </a:p>
          <a:p>
            <a:pPr lvl="1"/>
            <a:r>
              <a:rPr lang="en-US" dirty="0"/>
              <a:t>Classifier dependent</a:t>
            </a:r>
          </a:p>
          <a:p>
            <a:r>
              <a:rPr lang="en-US" dirty="0"/>
              <a:t>Embedded Methods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Classifier dependent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746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0943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experiments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701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Explore feature selection methods</a:t>
            </a:r>
          </a:p>
          <a:p>
            <a:r>
              <a:rPr lang="en-US" dirty="0"/>
              <a:t>Use results for framework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Initial set-up</a:t>
            </a:r>
          </a:p>
          <a:p>
            <a:r>
              <a:rPr lang="en-US" dirty="0"/>
              <a:t>Python with Anaconda distribution</a:t>
            </a:r>
          </a:p>
          <a:p>
            <a:pPr lvl="1"/>
            <a:r>
              <a:rPr lang="en-US" dirty="0"/>
              <a:t>Packages: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Numpy</a:t>
            </a:r>
            <a:r>
              <a:rPr lang="en-US" dirty="0"/>
              <a:t>, SciPy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6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0051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r>
              <a:rPr lang="en-US" dirty="0"/>
              <a:t>4 datasets</a:t>
            </a:r>
          </a:p>
          <a:p>
            <a:pPr lvl="1"/>
            <a:r>
              <a:rPr lang="en-US" dirty="0"/>
              <a:t>Microarray</a:t>
            </a:r>
          </a:p>
          <a:p>
            <a:pPr lvl="1"/>
            <a:r>
              <a:rPr lang="en-US" dirty="0"/>
              <a:t>Mass spectrometry</a:t>
            </a:r>
          </a:p>
          <a:p>
            <a:r>
              <a:rPr lang="en-US" dirty="0"/>
              <a:t>Feature reduction beneficial</a:t>
            </a:r>
          </a:p>
          <a:p>
            <a:r>
              <a:rPr lang="en-US" dirty="0"/>
              <a:t>Different features/samples/classes combinations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6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BF1A4-7D40-4A9F-B936-391F6CA2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12" y="3332265"/>
            <a:ext cx="6940328" cy="24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Dimensionality reduction quality</a:t>
            </a:r>
          </a:p>
          <a:p>
            <a:r>
              <a:rPr lang="en-US" dirty="0"/>
              <a:t>Way of describing quality preserved featured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Nearest </a:t>
            </a:r>
            <a:r>
              <a:rPr lang="en-US" dirty="0" err="1"/>
              <a:t>Neighbour</a:t>
            </a:r>
            <a:endParaRPr lang="en-US" dirty="0"/>
          </a:p>
          <a:p>
            <a:pPr lvl="1"/>
            <a:r>
              <a:rPr lang="en-US" dirty="0"/>
              <a:t>Support Vector Machines</a:t>
            </a:r>
          </a:p>
          <a:p>
            <a:r>
              <a:rPr lang="en-US" dirty="0"/>
              <a:t>Classification score: Accuracy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6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3580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 1 set-up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selection exploration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689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selection exploration</a:t>
            </a:r>
          </a:p>
          <a:p>
            <a:r>
              <a:rPr lang="en-US" dirty="0"/>
              <a:t>4 x 2 x 11 x 5 = 440 measurements</a:t>
            </a:r>
          </a:p>
          <a:p>
            <a:r>
              <a:rPr lang="en-US" dirty="0"/>
              <a:t>Exploration quality measurements</a:t>
            </a:r>
          </a:p>
          <a:p>
            <a:r>
              <a:rPr lang="en-US" dirty="0"/>
              <a:t>Exploration filter methods</a:t>
            </a:r>
          </a:p>
          <a:p>
            <a:r>
              <a:rPr lang="en-US" dirty="0"/>
              <a:t>Exploration feature preservation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752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7AE4A-D4A4-462A-A5A1-3F56905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36" y="3213321"/>
            <a:ext cx="5810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D8B7A7-7ECE-4B5C-A7A2-86A0C7C2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740284"/>
            <a:ext cx="5852172" cy="435255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</a:p>
          <a:p>
            <a:r>
              <a:rPr lang="en-US" dirty="0"/>
              <a:t>No overfitting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‘elbow’</a:t>
            </a:r>
          </a:p>
          <a:p>
            <a:r>
              <a:rPr lang="en-US" dirty="0"/>
              <a:t>200 features threshold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752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569C5-B9EB-4E42-A49D-98BF91DD4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319498"/>
            <a:ext cx="5852172" cy="4352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13B45-D13C-4CA7-8A58-AF42B1719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606324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 2 set-up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selection evaluation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70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selection evaluation</a:t>
            </a:r>
          </a:p>
          <a:p>
            <a:r>
              <a:rPr lang="en-US" dirty="0"/>
              <a:t>Feature selection methods are evaluated</a:t>
            </a:r>
          </a:p>
          <a:p>
            <a:r>
              <a:rPr lang="en-US" dirty="0"/>
              <a:t>All four datasets</a:t>
            </a:r>
          </a:p>
          <a:p>
            <a:r>
              <a:rPr lang="en-US" dirty="0"/>
              <a:t>Logistic regression (most consistent experiment 1)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752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D4448-BB09-495B-9D81-7269173E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59" y="2667943"/>
            <a:ext cx="5372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reports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Techniques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Quality Measurement</a:t>
            </a:r>
          </a:p>
          <a:p>
            <a:r>
              <a:rPr lang="en-US" dirty="0"/>
              <a:t>Experiment 1 Exploration</a:t>
            </a:r>
          </a:p>
          <a:p>
            <a:pPr lvl="1"/>
            <a:r>
              <a:rPr lang="en-US" dirty="0"/>
              <a:t>Set-up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Experiment 1 Exploration</a:t>
            </a:r>
          </a:p>
          <a:p>
            <a:pPr lvl="1"/>
            <a:r>
              <a:rPr lang="en-US" dirty="0"/>
              <a:t>Set-up</a:t>
            </a:r>
          </a:p>
          <a:p>
            <a:pPr lvl="1"/>
            <a:r>
              <a:rPr lang="en-US" dirty="0"/>
              <a:t>Preliminary Results</a:t>
            </a:r>
          </a:p>
          <a:p>
            <a:r>
              <a:rPr lang="en-US" dirty="0"/>
              <a:t>General information</a:t>
            </a:r>
          </a:p>
          <a:p>
            <a:pPr lvl="1"/>
            <a:r>
              <a:rPr lang="en-US" dirty="0"/>
              <a:t>Planning</a:t>
            </a:r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0CA5CC1-CF00-4711-B306-A3AFA9E8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8841"/>
          <a:stretch/>
        </p:blipFill>
        <p:spPr>
          <a:xfrm>
            <a:off x="5549774" y="2199806"/>
            <a:ext cx="6642226" cy="465819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917465" y="898711"/>
            <a:ext cx="8222109" cy="519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</a:p>
          <a:p>
            <a:r>
              <a:rPr lang="en-US" dirty="0"/>
              <a:t>Wrapper methods</a:t>
            </a:r>
          </a:p>
          <a:p>
            <a:r>
              <a:rPr lang="en-US" dirty="0"/>
              <a:t>PTA l and r small, floating not ordered and forward ordered</a:t>
            </a:r>
          </a:p>
          <a:p>
            <a:r>
              <a:rPr lang="en-US" dirty="0"/>
              <a:t>Order mostly</a:t>
            </a:r>
          </a:p>
          <a:p>
            <a:pPr marL="0" indent="0">
              <a:buNone/>
            </a:pPr>
            <a:r>
              <a:rPr lang="en-US" dirty="0"/>
              <a:t>better not floating</a:t>
            </a:r>
          </a:p>
          <a:p>
            <a:r>
              <a:rPr lang="en-US" dirty="0"/>
              <a:t>Order generates</a:t>
            </a:r>
          </a:p>
          <a:p>
            <a:pPr marL="0" indent="0">
              <a:buNone/>
            </a:pPr>
            <a:r>
              <a:rPr lang="en-US" dirty="0"/>
              <a:t>overfitting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752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E1D17-F7DA-459B-907A-62C81970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7563"/>
          <a:stretch/>
        </p:blipFill>
        <p:spPr>
          <a:xfrm>
            <a:off x="5544639" y="2199806"/>
            <a:ext cx="6567308" cy="43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now?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117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Planning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Finish up experiment 2</a:t>
            </a:r>
          </a:p>
          <a:p>
            <a:pPr lvl="1"/>
            <a:r>
              <a:rPr lang="en-US" dirty="0"/>
              <a:t>Draw conclusions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Implement for TPOT</a:t>
            </a:r>
          </a:p>
          <a:p>
            <a:pPr lvl="1"/>
            <a:r>
              <a:rPr lang="en-US" dirty="0"/>
              <a:t>+- 2 weeks/1 month</a:t>
            </a:r>
          </a:p>
          <a:p>
            <a:endParaRPr lang="en-US" dirty="0"/>
          </a:p>
          <a:p>
            <a:r>
              <a:rPr lang="en-US" dirty="0"/>
              <a:t>Next meeting</a:t>
            </a:r>
          </a:p>
          <a:p>
            <a:pPr lvl="1"/>
            <a:r>
              <a:rPr lang="en-US" dirty="0"/>
              <a:t>Friday June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Discuss final dimensionality reduction</a:t>
            </a:r>
          </a:p>
          <a:p>
            <a:pPr lvl="1"/>
            <a:r>
              <a:rPr lang="en-US" dirty="0"/>
              <a:t>Start of data quality enhancement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Own planning</a:t>
            </a:r>
          </a:p>
          <a:p>
            <a:pPr lvl="1"/>
            <a:r>
              <a:rPr lang="en-US" dirty="0"/>
              <a:t>Finished last exam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39" y="60632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95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 reports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and framework proposal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4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</a:t>
            </a:r>
          </a:p>
          <a:p>
            <a:pPr lvl="1"/>
            <a:r>
              <a:rPr lang="en-US" dirty="0"/>
              <a:t>Rewritten with Dragan</a:t>
            </a:r>
          </a:p>
          <a:p>
            <a:r>
              <a:rPr lang="en-US" dirty="0"/>
              <a:t>Framework Proposal</a:t>
            </a:r>
          </a:p>
          <a:p>
            <a:pPr lvl="1"/>
            <a:r>
              <a:rPr lang="en-US" dirty="0"/>
              <a:t>On hold</a:t>
            </a:r>
          </a:p>
          <a:p>
            <a:pPr lvl="1"/>
            <a:r>
              <a:rPr lang="en-US" dirty="0"/>
              <a:t>First the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Previous Reports</a:t>
            </a:r>
          </a:p>
        </p:txBody>
      </p:sp>
    </p:spTree>
    <p:extLst>
      <p:ext uri="{BB962C8B-B14F-4D97-AF65-F5344CB8AC3E}">
        <p14:creationId xmlns:p14="http://schemas.microsoft.com/office/powerpoint/2010/main" val="239865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Techniques to reduce the number of features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7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types: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Yet to be done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Filter methods</a:t>
            </a:r>
          </a:p>
          <a:p>
            <a:pPr lvl="1"/>
            <a:r>
              <a:rPr lang="en-US" dirty="0"/>
              <a:t>Wrapper methods</a:t>
            </a:r>
          </a:p>
          <a:p>
            <a:pPr lvl="1"/>
            <a:r>
              <a:rPr lang="en-US" dirty="0"/>
              <a:t>Embedded methods</a:t>
            </a:r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3" y="606324"/>
            <a:ext cx="274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8518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Filter methods</a:t>
            </a:r>
          </a:p>
          <a:p>
            <a:r>
              <a:rPr lang="en-US" dirty="0"/>
              <a:t>Testing separate feature relevance</a:t>
            </a:r>
          </a:p>
          <a:p>
            <a:r>
              <a:rPr lang="en-US" dirty="0"/>
              <a:t>Ranking method</a:t>
            </a:r>
          </a:p>
          <a:p>
            <a:pPr lvl="1"/>
            <a:r>
              <a:rPr lang="en-US" dirty="0"/>
              <a:t>T-test</a:t>
            </a:r>
          </a:p>
          <a:p>
            <a:pPr lvl="1"/>
            <a:r>
              <a:rPr lang="en-US" dirty="0"/>
              <a:t>Mutual information</a:t>
            </a:r>
          </a:p>
          <a:p>
            <a:pPr lvl="1"/>
            <a:r>
              <a:rPr lang="en-US" dirty="0"/>
              <a:t>Pearson Correlation</a:t>
            </a:r>
          </a:p>
          <a:p>
            <a:r>
              <a:rPr lang="en-US" dirty="0"/>
              <a:t>Select features</a:t>
            </a:r>
          </a:p>
          <a:p>
            <a:pPr lvl="1"/>
            <a:r>
              <a:rPr lang="en-US" dirty="0"/>
              <a:t>Top </a:t>
            </a:r>
            <a:r>
              <a:rPr lang="en-US" i="1" dirty="0"/>
              <a:t>n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Above threshold alpha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3" y="606324"/>
            <a:ext cx="274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481E8-014D-4BE8-9215-8911F16C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53" y="3923089"/>
            <a:ext cx="5114925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24957-7B88-4C7E-A524-9159836A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53" y="1683542"/>
            <a:ext cx="5114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Wrapper methods</a:t>
            </a:r>
          </a:p>
          <a:p>
            <a:r>
              <a:rPr lang="en-US" dirty="0"/>
              <a:t>Iteratively go though features</a:t>
            </a:r>
          </a:p>
          <a:p>
            <a:r>
              <a:rPr lang="en-US" dirty="0"/>
              <a:t>Sequential search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Backward Selection</a:t>
            </a:r>
          </a:p>
          <a:p>
            <a:r>
              <a:rPr lang="en-US" dirty="0"/>
              <a:t>Extended sequential search</a:t>
            </a:r>
          </a:p>
          <a:p>
            <a:pPr lvl="1"/>
            <a:r>
              <a:rPr lang="en-US" dirty="0"/>
              <a:t>Pick </a:t>
            </a:r>
            <a:r>
              <a:rPr lang="en-US" i="1" dirty="0"/>
              <a:t>l</a:t>
            </a:r>
            <a:r>
              <a:rPr lang="en-US" dirty="0"/>
              <a:t> take away </a:t>
            </a:r>
            <a:r>
              <a:rPr lang="en-US" i="1" dirty="0"/>
              <a:t>r</a:t>
            </a:r>
          </a:p>
          <a:p>
            <a:pPr lvl="1"/>
            <a:r>
              <a:rPr lang="en-US" dirty="0"/>
              <a:t>Floating search</a:t>
            </a:r>
          </a:p>
          <a:p>
            <a:r>
              <a:rPr lang="en-US" dirty="0"/>
              <a:t>Stochastic search</a:t>
            </a:r>
          </a:p>
          <a:p>
            <a:pPr lvl="1"/>
            <a:r>
              <a:rPr lang="en-US" dirty="0"/>
              <a:t>Simulated Annealing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3" y="606324"/>
            <a:ext cx="274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6D1DB-0365-47CF-B53E-13AFEBD1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31" y="669129"/>
            <a:ext cx="5095875" cy="2028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A3880-73C1-4A56-9C33-B626E159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56" y="2875172"/>
            <a:ext cx="508635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8AD8F-93E0-42BD-8854-735A7BC4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931" y="731041"/>
            <a:ext cx="5057775" cy="3933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FD813-CDD6-4E1F-8EDD-821769B25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356" y="1394847"/>
            <a:ext cx="506730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A5025-9D24-4CE1-8467-204AD314A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118" y="669129"/>
            <a:ext cx="51054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Embedded Method</a:t>
            </a:r>
          </a:p>
          <a:p>
            <a:r>
              <a:rPr lang="en-US" dirty="0"/>
              <a:t>Use of machine learning</a:t>
            </a:r>
          </a:p>
          <a:p>
            <a:r>
              <a:rPr lang="en-US" dirty="0"/>
              <a:t>Select features by weight</a:t>
            </a:r>
          </a:p>
          <a:p>
            <a:pPr lvl="1"/>
            <a:r>
              <a:rPr lang="en-US" dirty="0"/>
              <a:t>Embedded Forward Selection</a:t>
            </a:r>
          </a:p>
          <a:p>
            <a:r>
              <a:rPr lang="en-US" dirty="0"/>
              <a:t>Select features by removing worst</a:t>
            </a:r>
          </a:p>
          <a:p>
            <a:pPr lvl="1"/>
            <a:r>
              <a:rPr lang="en-US" dirty="0"/>
              <a:t>Embedded Backward Elimination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3" y="606324"/>
            <a:ext cx="274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EEDE1-4771-4292-B543-E40827F4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59" y="3784443"/>
            <a:ext cx="5048250" cy="173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A1335-5CD1-4BF8-B21B-36650C8E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459" y="3655855"/>
            <a:ext cx="5076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1240</TotalTime>
  <Words>458</Words>
  <Application>Microsoft Office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Previous reports</vt:lpstr>
      <vt:lpstr>PowerPoint Presentation</vt:lpstr>
      <vt:lpstr>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PowerPoint Presentation</vt:lpstr>
      <vt:lpstr>PowerPoint Presentation</vt:lpstr>
      <vt:lpstr>PowerPoint Presentation</vt:lpstr>
      <vt:lpstr>Experiment 1 set-up</vt:lpstr>
      <vt:lpstr>PowerPoint Presentation</vt:lpstr>
      <vt:lpstr>PowerPoint Presentation</vt:lpstr>
      <vt:lpstr>Experiment 2 set-up</vt:lpstr>
      <vt:lpstr>PowerPoint Presentation</vt:lpstr>
      <vt:lpstr>PowerPoint Presentation</vt:lpstr>
      <vt:lpstr>General information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86</cp:revision>
  <dcterms:created xsi:type="dcterms:W3CDTF">2017-11-15T10:00:38Z</dcterms:created>
  <dcterms:modified xsi:type="dcterms:W3CDTF">2018-04-20T06:45:40Z</dcterms:modified>
</cp:coreProperties>
</file>