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83" r:id="rId3"/>
    <p:sldId id="384" r:id="rId4"/>
    <p:sldId id="399" r:id="rId5"/>
    <p:sldId id="379" r:id="rId6"/>
    <p:sldId id="400" r:id="rId7"/>
    <p:sldId id="328" r:id="rId8"/>
    <p:sldId id="387" r:id="rId9"/>
    <p:sldId id="401" r:id="rId10"/>
    <p:sldId id="402" r:id="rId11"/>
    <p:sldId id="394" r:id="rId12"/>
    <p:sldId id="380" r:id="rId13"/>
    <p:sldId id="390" r:id="rId14"/>
    <p:sldId id="403" r:id="rId15"/>
    <p:sldId id="404" r:id="rId16"/>
    <p:sldId id="395" r:id="rId17"/>
    <p:sldId id="396" r:id="rId18"/>
    <p:sldId id="397" r:id="rId19"/>
    <p:sldId id="377" r:id="rId20"/>
    <p:sldId id="406" r:id="rId21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90" d="100"/>
          <a:sy n="90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altLang="nl-NL" dirty="0"/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FS_accuracy</a:t>
            </a:r>
            <a:r>
              <a:rPr lang="en-US" dirty="0"/>
              <a:t> (threshold of 0.99)</a:t>
            </a:r>
          </a:p>
          <a:p>
            <a:pPr lvl="1"/>
            <a:endParaRPr lang="en-US" dirty="0"/>
          </a:p>
          <a:p>
            <a:r>
              <a:rPr lang="en-US" dirty="0"/>
              <a:t>Changes with last experiment:</a:t>
            </a:r>
          </a:p>
          <a:p>
            <a:pPr lvl="2"/>
            <a:r>
              <a:rPr lang="en-US" dirty="0"/>
              <a:t>Population of 20</a:t>
            </a:r>
          </a:p>
          <a:p>
            <a:pPr lvl="2"/>
            <a:r>
              <a:rPr lang="en-US" dirty="0"/>
              <a:t>Improved insert method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CEE71-E7F7-4F45-8640-33E63690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403"/>
            <a:ext cx="6339828" cy="4735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F70E3-F819-43F4-BB65-EE7AD54D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898711"/>
            <a:ext cx="6339828" cy="47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Theory and experiments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74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Classification testing</a:t>
            </a:r>
          </a:p>
          <a:p>
            <a:pPr lvl="1"/>
            <a:r>
              <a:rPr lang="en-US" dirty="0"/>
              <a:t>Mean imputation performed best overall</a:t>
            </a:r>
          </a:p>
          <a:p>
            <a:pPr lvl="1"/>
            <a:r>
              <a:rPr lang="en-US" dirty="0"/>
              <a:t>Missing indicator shows additional information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1D536-F0F0-482B-892F-29A60A02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47" y="3119679"/>
            <a:ext cx="9572922" cy="2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 (&gt; 15% missing removed)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702810-A928-4556-9AFD-9B79D6C9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</a:t>
            </a:r>
          </a:p>
          <a:p>
            <a:r>
              <a:rPr lang="en-US" sz="3200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quality (&gt; 15% missing removed)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DCC24-3DB2-4BF6-98B8-78451D21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Mean imputation is best used in regular examples</a:t>
            </a:r>
          </a:p>
          <a:p>
            <a:pPr lvl="1"/>
            <a:r>
              <a:rPr lang="en-US" dirty="0"/>
              <a:t>Missing indicator good option for confirmed MAR/NMAR values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, Regression and MICE not worth computation time in regular examples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1D536-F0F0-482B-892F-29A60A02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61" y="3282043"/>
            <a:ext cx="9572922" cy="2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Metafeature</a:t>
            </a:r>
            <a:r>
              <a:rPr lang="en-US" dirty="0"/>
              <a:t> exploration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different initial values data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120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Metafeature</a:t>
            </a:r>
            <a:r>
              <a:rPr lang="en-US" b="1" dirty="0"/>
              <a:t> testing</a:t>
            </a:r>
          </a:p>
          <a:p>
            <a:pPr lvl="1"/>
            <a:r>
              <a:rPr lang="en-US" dirty="0"/>
              <a:t>Data shape (samples, features)</a:t>
            </a:r>
          </a:p>
          <a:p>
            <a:pPr lvl="1"/>
            <a:r>
              <a:rPr lang="en-US" dirty="0"/>
              <a:t>Data types (categorical, numerical)</a:t>
            </a:r>
          </a:p>
          <a:p>
            <a:pPr lvl="1"/>
            <a:r>
              <a:rPr lang="en-US" dirty="0"/>
              <a:t>Missing values (per sample/feature)</a:t>
            </a:r>
          </a:p>
          <a:p>
            <a:pPr lvl="1"/>
            <a:r>
              <a:rPr lang="en-US" dirty="0"/>
              <a:t>Output statistics (Class probabilities)</a:t>
            </a:r>
          </a:p>
          <a:p>
            <a:pPr lvl="1"/>
            <a:r>
              <a:rPr lang="en-US" dirty="0"/>
              <a:t>Entropies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endParaRPr lang="en-US" dirty="0"/>
          </a:p>
          <a:p>
            <a:r>
              <a:rPr lang="en-US" dirty="0"/>
              <a:t>Overall statistics</a:t>
            </a:r>
          </a:p>
          <a:p>
            <a:r>
              <a:rPr lang="en-US" dirty="0"/>
              <a:t>Possible outliers (3 best and worst)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4" y="66993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Metafeature</a:t>
            </a:r>
            <a:endParaRPr lang="en-US" sz="3200" dirty="0"/>
          </a:p>
          <a:p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8741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Future + final presentation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40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Planning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539" y="606324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82B283-EDEC-47E0-AC6B-95537CAC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91301"/>
              </p:ext>
            </p:extLst>
          </p:nvPr>
        </p:nvGraphicFramePr>
        <p:xfrm>
          <a:off x="3518568" y="1341483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29195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92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Week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3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– 16 September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exploration</a:t>
                      </a:r>
                    </a:p>
                    <a:p>
                      <a:r>
                        <a:rPr lang="en-US" dirty="0"/>
                        <a:t>TPOT improvements</a:t>
                      </a:r>
                    </a:p>
                    <a:p>
                      <a:r>
                        <a:rPr lang="en-US" dirty="0"/>
                        <a:t>Process remarks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2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 – 23 September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separate reports</a:t>
                      </a:r>
                    </a:p>
                    <a:p>
                      <a:r>
                        <a:rPr lang="en-US" dirty="0"/>
                        <a:t>Finish up where needed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8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23 September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Draft 1 final report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 – 30 September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manual</a:t>
                      </a:r>
                    </a:p>
                    <a:p>
                      <a:r>
                        <a:rPr lang="en-US" dirty="0"/>
                        <a:t>Framework methods</a:t>
                      </a:r>
                    </a:p>
                    <a:p>
                      <a:r>
                        <a:rPr lang="en-US" dirty="0"/>
                        <a:t>Framework GUI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6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7 October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remarks report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9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7 October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Draft 2 final report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– 14 October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remarks report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2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14 October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Final report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– 21 October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final presentation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DEADLINE 23 October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Final presentations</a:t>
                      </a:r>
                      <a:endParaRPr lang="en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6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5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898712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200 features rule of thumb - exploration</a:t>
            </a:r>
          </a:p>
          <a:p>
            <a:pPr lvl="1"/>
            <a:r>
              <a:rPr lang="en-US" dirty="0" err="1"/>
              <a:t>FS_Accuracy</a:t>
            </a:r>
            <a:r>
              <a:rPr lang="en-US" dirty="0"/>
              <a:t> revisit</a:t>
            </a:r>
          </a:p>
          <a:p>
            <a:pPr lvl="1"/>
            <a:r>
              <a:rPr lang="en-US" dirty="0"/>
              <a:t>Pareto front feature selection methods</a:t>
            </a:r>
          </a:p>
          <a:p>
            <a:pPr lvl="1"/>
            <a:r>
              <a:rPr lang="en-US" dirty="0"/>
              <a:t>TPOT output</a:t>
            </a: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Classification results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 err="1"/>
              <a:t>Metafeatures</a:t>
            </a:r>
            <a:endParaRPr lang="en-US" dirty="0"/>
          </a:p>
          <a:p>
            <a:r>
              <a:rPr lang="en-US" dirty="0"/>
              <a:t>Schedules and deadlines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114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Grade processing problem</a:t>
            </a:r>
          </a:p>
          <a:p>
            <a:pPr>
              <a:buFontTx/>
              <a:buChar char="-"/>
            </a:pPr>
            <a:r>
              <a:rPr lang="en-US" dirty="0"/>
              <a:t>Issue with processing ECTS</a:t>
            </a:r>
          </a:p>
          <a:p>
            <a:pPr lvl="1">
              <a:buFontTx/>
              <a:buChar char="-"/>
            </a:pPr>
            <a:r>
              <a:rPr lang="en-US" dirty="0"/>
              <a:t>CSE wants to combine points (30 joint ECTS, 30 only BME ECTS)</a:t>
            </a:r>
          </a:p>
          <a:p>
            <a:pPr lvl="1">
              <a:buFontTx/>
              <a:buChar char="-"/>
            </a:pPr>
            <a:r>
              <a:rPr lang="en-US" dirty="0"/>
              <a:t>BME wants to split points (30 only CSE ECTS, 60 only BME ECTS)</a:t>
            </a:r>
          </a:p>
          <a:p>
            <a:pPr>
              <a:buFontTx/>
              <a:buChar char="-"/>
            </a:pPr>
            <a:r>
              <a:rPr lang="en-US" dirty="0"/>
              <a:t>Separate presentation removes problem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Clash between studies (BME – EE is not a problem for example)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Solution?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64" y="802874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48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0731B-FBE2-49DE-BB94-A600EBCE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1C9E2F-EE2E-48B9-A766-7FE1DD6E2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Lookback and TPOT implementation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04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5B3FC-C6B8-4C5E-BE17-E1B3F1E24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28" y="532961"/>
            <a:ext cx="8393745" cy="6242848"/>
          </a:xfrm>
        </p:spPr>
      </p:pic>
    </p:spTree>
    <p:extLst>
      <p:ext uri="{BB962C8B-B14F-4D97-AF65-F5344CB8AC3E}">
        <p14:creationId xmlns:p14="http://schemas.microsoft.com/office/powerpoint/2010/main" val="38391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accuracy function:</a:t>
            </a:r>
          </a:p>
          <a:p>
            <a:pPr lvl="2"/>
            <a:r>
              <a:rPr lang="en-US" dirty="0" err="1"/>
              <a:t>FS_Accuracy</a:t>
            </a:r>
            <a:r>
              <a:rPr lang="en-US" dirty="0"/>
              <a:t> = Accuracy(Pipeline) * Threshold ^ #features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841ED-786D-499C-9483-08224791E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39" y="1616991"/>
            <a:ext cx="6574748" cy="49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accuracy function:</a:t>
            </a:r>
          </a:p>
          <a:p>
            <a:pPr lvl="2"/>
            <a:r>
              <a:rPr lang="en-US" dirty="0" err="1"/>
              <a:t>FS_Accuracy</a:t>
            </a:r>
            <a:r>
              <a:rPr lang="en-US" dirty="0"/>
              <a:t> = Accuracy(Pipeline) * Threshold ^ #features</a:t>
            </a:r>
          </a:p>
          <a:p>
            <a:pPr marL="571500"/>
            <a:r>
              <a:rPr lang="en-US" dirty="0"/>
              <a:t>Chosen threshold: 0.99</a:t>
            </a:r>
          </a:p>
          <a:p>
            <a:pPr marL="571500"/>
            <a:r>
              <a:rPr lang="en-US" dirty="0"/>
              <a:t>10 more features means 0.90 * accuracy (0.99 ^ 10 = 0.9)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28F6A-8395-462B-9147-C5C63DB5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15" y="2431183"/>
            <a:ext cx="5786804" cy="43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40980-6F6F-44FB-B5AE-1CA0A398F3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0" y="595509"/>
            <a:ext cx="8654143" cy="6139609"/>
          </a:xfrm>
        </p:spPr>
      </p:pic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FS_accuracy</a:t>
            </a:r>
            <a:r>
              <a:rPr lang="en-US" dirty="0"/>
              <a:t> (threshold of 0.99)</a:t>
            </a:r>
          </a:p>
          <a:p>
            <a:pPr lvl="1"/>
            <a:endParaRPr lang="en-US" dirty="0"/>
          </a:p>
          <a:p>
            <a:r>
              <a:rPr lang="en-US" dirty="0"/>
              <a:t>Changes with last experiment:</a:t>
            </a:r>
          </a:p>
          <a:p>
            <a:pPr lvl="2"/>
            <a:r>
              <a:rPr lang="en-US" dirty="0"/>
              <a:t>Population of 20</a:t>
            </a:r>
          </a:p>
          <a:p>
            <a:pPr lvl="2"/>
            <a:r>
              <a:rPr lang="en-US" dirty="0"/>
              <a:t>Improved insert method</a:t>
            </a:r>
          </a:p>
          <a:p>
            <a:pPr marL="342900" indent="0">
              <a:buNone/>
            </a:pPr>
            <a:endParaRPr lang="en-US" dirty="0"/>
          </a:p>
          <a:p>
            <a:pPr marL="685800" indent="-342900"/>
            <a:r>
              <a:rPr lang="en-US" dirty="0"/>
              <a:t>Starting with feature selection helps greatly</a:t>
            </a:r>
          </a:p>
          <a:p>
            <a:pPr marL="685800" indent="-342900"/>
            <a:r>
              <a:rPr lang="en-US" dirty="0"/>
              <a:t>New pipelines have many steps (max found is 6)</a:t>
            </a:r>
          </a:p>
          <a:p>
            <a:pPr marL="685800" indent="-342900"/>
            <a:r>
              <a:rPr lang="en-US" dirty="0"/>
              <a:t>FS algorithms underperform because of computation time issues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36A85-75B8-42D7-B391-85558BFF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0" y="4764883"/>
            <a:ext cx="8819925" cy="18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new </a:t>
            </a:r>
            <a:r>
              <a:rPr lang="en-US" dirty="0" err="1"/>
              <a:t>FS_accuracy</a:t>
            </a:r>
            <a:r>
              <a:rPr lang="en-US" dirty="0"/>
              <a:t> (threshold of 0.99)</a:t>
            </a:r>
          </a:p>
          <a:p>
            <a:pPr lvl="1"/>
            <a:endParaRPr lang="en-US" dirty="0"/>
          </a:p>
          <a:p>
            <a:r>
              <a:rPr lang="en-US" dirty="0"/>
              <a:t>Changes with last experiment:</a:t>
            </a:r>
          </a:p>
          <a:p>
            <a:pPr lvl="2"/>
            <a:r>
              <a:rPr lang="en-US" dirty="0"/>
              <a:t>Population of 20</a:t>
            </a:r>
          </a:p>
          <a:p>
            <a:pPr lvl="2"/>
            <a:r>
              <a:rPr lang="en-US" dirty="0"/>
              <a:t>Improved insert method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E812E-A8BC-477C-B3AA-948767B65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03" y="765971"/>
            <a:ext cx="6689371" cy="4996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68E0C-0E48-4804-92FA-E549677A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58" y="897471"/>
            <a:ext cx="6510558" cy="48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1661</TotalTime>
  <Words>533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values</vt:lpstr>
      <vt:lpstr>PowerPoint Presentation</vt:lpstr>
      <vt:lpstr>PowerPoint Presentation</vt:lpstr>
      <vt:lpstr>PowerPoint Presentation</vt:lpstr>
      <vt:lpstr>PowerPoint Presentation</vt:lpstr>
      <vt:lpstr>Metafeature exploration</vt:lpstr>
      <vt:lpstr>PowerPoint Presentation</vt:lpstr>
      <vt:lpstr>Planning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110</cp:revision>
  <dcterms:created xsi:type="dcterms:W3CDTF">2017-11-15T10:00:38Z</dcterms:created>
  <dcterms:modified xsi:type="dcterms:W3CDTF">2018-10-16T12:49:08Z</dcterms:modified>
</cp:coreProperties>
</file>