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dirty="0"/>
            <a:t>Network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Satellite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Link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Tech dividend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717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16c05727-aa75-4e4a-9b5f-8a80a1165891"/>
    <ds:schemaRef ds:uri="http://purl.org/dc/dcmitype/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27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Tech dividend design</vt:lpstr>
      <vt:lpstr>Tech Requirements</vt:lpstr>
      <vt:lpstr>Competitive Landscape</vt:lpstr>
      <vt:lpstr>Digital Communications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2020-05-06T17:26:53Z</dcterms:created>
  <dcterms:modified xsi:type="dcterms:W3CDTF">2020-05-06T17:27:56Z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