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5" r:id="rId8"/>
    <p:sldId id="266" r:id="rId9"/>
    <p:sldId id="263" r:id="rId10"/>
    <p:sldId id="264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E5E4-1479-244F-9B24-1F5035C7E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A2012-BE9D-F44F-8A58-8D810E522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2</a:t>
            </a:r>
          </a:p>
          <a:p>
            <a:r>
              <a:rPr lang="en-US" dirty="0"/>
              <a:t>06/27/2021</a:t>
            </a:r>
          </a:p>
        </p:txBody>
      </p:sp>
    </p:spTree>
    <p:extLst>
      <p:ext uri="{BB962C8B-B14F-4D97-AF65-F5344CB8AC3E}">
        <p14:creationId xmlns:p14="http://schemas.microsoft.com/office/powerpoint/2010/main" val="295289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F755-61E3-854B-8B5F-13AF1996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5238-A97C-F54F-B6B1-D7724699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2. Finish Y</a:t>
            </a:r>
          </a:p>
          <a:p>
            <a:r>
              <a:rPr lang="en-US" dirty="0"/>
              <a:t>1) Load Historical Price</a:t>
            </a:r>
          </a:p>
          <a:p>
            <a:r>
              <a:rPr lang="en-US" dirty="0"/>
              <a:t>2) (Price tomorrow – Price today) / price today = x</a:t>
            </a:r>
          </a:p>
          <a:p>
            <a:r>
              <a:rPr lang="en-US" dirty="0"/>
              <a:t>3) if x &gt;= 0.1 </a:t>
            </a:r>
            <a:r>
              <a:rPr lang="en-US" dirty="0">
                <a:sym typeface="Wingdings" pitchFamily="2" charset="2"/>
              </a:rPr>
              <a:t> Y = 1; </a:t>
            </a:r>
            <a:r>
              <a:rPr lang="en-US" dirty="0" err="1">
                <a:sym typeface="Wingdings" pitchFamily="2" charset="2"/>
              </a:rPr>
              <a:t>elif</a:t>
            </a:r>
            <a:r>
              <a:rPr lang="en-US" dirty="0">
                <a:sym typeface="Wingdings" pitchFamily="2" charset="2"/>
              </a:rPr>
              <a:t> 0.1 &lt; x &lt;0  Y = 2; else (x&lt;0)  Y = 3</a:t>
            </a:r>
          </a:p>
          <a:p>
            <a:r>
              <a:rPr lang="en-US" dirty="0">
                <a:sym typeface="Wingdings" pitchFamily="2" charset="2"/>
              </a:rPr>
              <a:t>4) Match Date Data with </a:t>
            </a:r>
            <a:r>
              <a:rPr lang="en-US" dirty="0" err="1">
                <a:sym typeface="Wingdings" pitchFamily="2" charset="2"/>
              </a:rPr>
              <a:t>Data_Collection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5) Training Data: 2100; Test Data: 430; Critical Valuation: 451 (for me)</a:t>
            </a:r>
          </a:p>
          <a:p>
            <a:r>
              <a:rPr lang="en-US" dirty="0"/>
              <a:t>70%, 15%, 15%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6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9A70-F802-7542-91A9-1BE147B6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EEAB-8402-DC4A-8524-1F2DBA9E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</a:t>
            </a:r>
            <a:r>
              <a:rPr lang="en-US" dirty="0" err="1"/>
              <a:t>readtable</a:t>
            </a:r>
            <a:r>
              <a:rPr lang="en-US" dirty="0"/>
              <a:t>(‘xxx’)</a:t>
            </a:r>
          </a:p>
          <a:p>
            <a:r>
              <a:rPr lang="en-US" dirty="0"/>
              <a:t>A = </a:t>
            </a:r>
            <a:r>
              <a:rPr lang="en-US" dirty="0" err="1"/>
              <a:t>tabletoarray</a:t>
            </a:r>
            <a:r>
              <a:rPr lang="en-US" dirty="0"/>
              <a:t>(T(:,2)) % transform table to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9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7351-5337-6041-AFAA-4FD370A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(Unregularized)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72FFB-AD7A-1C45-B0F2-069608295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99" y="2620156"/>
            <a:ext cx="5902753" cy="6926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420098-8203-6E4D-98C0-15566588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335624"/>
            <a:ext cx="5824583" cy="50185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63A7657-F4AB-5C4F-A326-FB375086A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4156855"/>
            <a:ext cx="5410199" cy="12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10A-6561-AC4E-97DD-CE9B9A8F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 reg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23B4-B23D-0C49-BEA3-64FE604B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078309" cy="2913702"/>
          </a:xfrm>
        </p:spPr>
        <p:txBody>
          <a:bodyPr>
            <a:normAutofit/>
          </a:bodyPr>
          <a:lstStyle/>
          <a:p>
            <a:r>
              <a:rPr lang="en-US" dirty="0"/>
              <a:t>Find regularized Cost function J: add (lambda/2m) * sum(theta^2) to </a:t>
            </a:r>
            <a:r>
              <a:rPr lang="en-US" dirty="0" err="1"/>
              <a:t>Unreg</a:t>
            </a:r>
            <a:r>
              <a:rPr lang="en-US" dirty="0"/>
              <a:t> cost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sum starts from 1, exclude theta0 since X0 = 1 </a:t>
            </a:r>
          </a:p>
          <a:p>
            <a:r>
              <a:rPr lang="en-US" dirty="0"/>
              <a:t>Find regularized Grad descent by adding (lambda/m) * theta to </a:t>
            </a:r>
            <a:r>
              <a:rPr lang="en-US" dirty="0" err="1"/>
              <a:t>unreg</a:t>
            </a:r>
            <a:r>
              <a:rPr lang="en-US" dirty="0"/>
              <a:t> grad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4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83D7-F667-F34C-BECB-61E91ED4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&amp;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BFBC-B8E4-3346-AF58-65B39B64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 has 3 classes 1 ,2 ,3</a:t>
            </a:r>
          </a:p>
          <a:p>
            <a:r>
              <a:rPr lang="en-US" dirty="0"/>
              <a:t>For each class, we use </a:t>
            </a:r>
            <a:r>
              <a:rPr lang="en-US" dirty="0" err="1"/>
              <a:t>fmincg</a:t>
            </a:r>
            <a:r>
              <a:rPr lang="en-US" dirty="0"/>
              <a:t> function to find the most fitted thetas for our Data (X)</a:t>
            </a:r>
          </a:p>
          <a:p>
            <a:r>
              <a:rPr lang="en-US" dirty="0"/>
              <a:t>E.g. for class 1: theta_class1 = [t1,t2,t3,t4…..,t17]</a:t>
            </a:r>
          </a:p>
          <a:p>
            <a:r>
              <a:rPr lang="en-US" dirty="0"/>
              <a:t>For </a:t>
            </a:r>
            <a:r>
              <a:rPr lang="en-US" dirty="0" err="1"/>
              <a:t>predict.m</a:t>
            </a:r>
            <a:r>
              <a:rPr lang="en-US" dirty="0"/>
              <a:t>. think the (x2018) data for 2018/01/28== which class does it belong to?</a:t>
            </a:r>
          </a:p>
          <a:p>
            <a:r>
              <a:rPr lang="en-US" dirty="0"/>
              <a:t>Combine x2018 with class1 theta === 0.3 (probability that x2018 is class1)</a:t>
            </a:r>
          </a:p>
          <a:p>
            <a:r>
              <a:rPr lang="en-US" dirty="0"/>
              <a:t>Combine x2018 with class2 theta === 0.6 (probability x2018 is class2)</a:t>
            </a:r>
          </a:p>
          <a:p>
            <a:r>
              <a:rPr lang="en-US" dirty="0"/>
              <a:t>….. With class3 theta === 0.8 (we are 80% sure that x2018 is class 3)</a:t>
            </a:r>
          </a:p>
          <a:p>
            <a:r>
              <a:rPr lang="en-US" dirty="0"/>
              <a:t>Taking the max probability === x2018 is class3</a:t>
            </a:r>
          </a:p>
        </p:txBody>
      </p:sp>
    </p:spTree>
    <p:extLst>
      <p:ext uri="{BB962C8B-B14F-4D97-AF65-F5344CB8AC3E}">
        <p14:creationId xmlns:p14="http://schemas.microsoft.com/office/powerpoint/2010/main" val="262275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D766-6C9A-5640-A2B1-08DF94BE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FD1C-092E-7044-9A5F-A3790BF6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 sets</a:t>
            </a:r>
          </a:p>
          <a:p>
            <a:r>
              <a:rPr lang="en-US" dirty="0"/>
              <a:t>46% of total market value. High correlations with other cryptos.</a:t>
            </a:r>
          </a:p>
          <a:p>
            <a:r>
              <a:rPr lang="en-US" dirty="0"/>
              <a:t>Since the data I purchased was not ideal, let’s take a harder look on bitcoin first.</a:t>
            </a:r>
          </a:p>
          <a:p>
            <a:r>
              <a:rPr lang="en-US" dirty="0"/>
              <a:t>Data is free and good quality.</a:t>
            </a:r>
          </a:p>
          <a:p>
            <a:r>
              <a:rPr lang="en-US" dirty="0"/>
              <a:t>We will encounter new problems. Just solve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8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37F8-6F23-A843-8B4A-2926A85D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Quandl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F5C8-9BB9-C145-816E-6799D69B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Search </a:t>
            </a:r>
            <a:r>
              <a:rPr lang="en-US" dirty="0" err="1"/>
              <a:t>Quandl</a:t>
            </a:r>
            <a:r>
              <a:rPr lang="en-US" dirty="0"/>
              <a:t> and set up your account.</a:t>
            </a:r>
          </a:p>
          <a:p>
            <a:r>
              <a:rPr lang="en-US" dirty="0"/>
              <a:t>2. Search Data named Blockchain. It is free data.</a:t>
            </a:r>
          </a:p>
          <a:p>
            <a:r>
              <a:rPr lang="en-US" dirty="0"/>
              <a:t>3. Open </a:t>
            </a:r>
            <a:r>
              <a:rPr lang="en-US" dirty="0" err="1"/>
              <a:t>Juypter</a:t>
            </a:r>
            <a:r>
              <a:rPr lang="en-US" dirty="0"/>
              <a:t> Notebook.</a:t>
            </a:r>
          </a:p>
          <a:p>
            <a:r>
              <a:rPr lang="en-US" dirty="0"/>
              <a:t>1) pip install </a:t>
            </a:r>
            <a:r>
              <a:rPr lang="en-US" dirty="0" err="1"/>
              <a:t>quandl</a:t>
            </a:r>
            <a:endParaRPr lang="en-US" dirty="0"/>
          </a:p>
          <a:p>
            <a:r>
              <a:rPr lang="en-US" dirty="0"/>
              <a:t>2) import </a:t>
            </a:r>
            <a:r>
              <a:rPr lang="en-US" dirty="0" err="1"/>
              <a:t>quandl</a:t>
            </a:r>
            <a:endParaRPr lang="en-US" dirty="0"/>
          </a:p>
          <a:p>
            <a:r>
              <a:rPr lang="en-US" dirty="0"/>
              <a:t>3)import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37776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A123-0693-6D4C-8250-CC179D95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396-05B2-8846-A304-D8DB6F10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Find your API key in your account settings.</a:t>
            </a:r>
          </a:p>
          <a:p>
            <a:r>
              <a:rPr lang="en-US" dirty="0"/>
              <a:t>2. </a:t>
            </a:r>
            <a:r>
              <a:rPr lang="en-US" dirty="0" err="1"/>
              <a:t>mydata</a:t>
            </a:r>
            <a:r>
              <a:rPr lang="en-US" dirty="0"/>
              <a:t> = </a:t>
            </a:r>
            <a:r>
              <a:rPr lang="en-US" dirty="0" err="1"/>
              <a:t>quandl.get</a:t>
            </a:r>
            <a:r>
              <a:rPr lang="en-US" dirty="0"/>
              <a:t>(‘Code’);</a:t>
            </a:r>
          </a:p>
          <a:p>
            <a:r>
              <a:rPr lang="en-US" dirty="0"/>
              <a:t>3. multiple pages of data, load in “all” of them and make them be in the same table based on date. (Besides the Price) (Date must match)</a:t>
            </a:r>
          </a:p>
          <a:p>
            <a:r>
              <a:rPr lang="en-US" dirty="0"/>
              <a:t>4. Classify Y (Price tomorrow - Price Today) / Price Today</a:t>
            </a:r>
          </a:p>
          <a:p>
            <a:r>
              <a:rPr lang="en-US" dirty="0"/>
              <a:t>5. Clean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4221-1523-7845-9582-12895704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do data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4360-2E7A-BE47-8F07-02A9F52D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Average 2 days, 5 days</a:t>
            </a:r>
          </a:p>
        </p:txBody>
      </p:sp>
    </p:spTree>
    <p:extLst>
      <p:ext uri="{BB962C8B-B14F-4D97-AF65-F5344CB8AC3E}">
        <p14:creationId xmlns:p14="http://schemas.microsoft.com/office/powerpoint/2010/main" val="262365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AF19-9A99-FC4D-8A00-CF02454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897B-A892-BB48-8956-30962DB9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Date_Vec</a:t>
            </a:r>
            <a:r>
              <a:rPr lang="en-US" dirty="0"/>
              <a:t>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Volume['Date’]: for j in </a:t>
            </a:r>
            <a:r>
              <a:rPr lang="en-US" dirty="0" err="1"/>
              <a:t>Data_Collection</a:t>
            </a:r>
            <a:r>
              <a:rPr lang="en-US" dirty="0"/>
              <a:t>['Date']:</a:t>
            </a:r>
          </a:p>
          <a:p>
            <a:r>
              <a:rPr lang="en-US" dirty="0"/>
              <a:t>        if </a:t>
            </a:r>
            <a:r>
              <a:rPr lang="en-US" dirty="0" err="1"/>
              <a:t>i</a:t>
            </a:r>
            <a:r>
              <a:rPr lang="en-US" dirty="0"/>
              <a:t> == j:</a:t>
            </a:r>
          </a:p>
          <a:p>
            <a:r>
              <a:rPr lang="en-US" dirty="0"/>
              <a:t>            </a:t>
            </a:r>
            <a:r>
              <a:rPr lang="en-US" dirty="0" err="1"/>
              <a:t>Date_Vec.append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Collection[‘Volume’] =</a:t>
            </a:r>
            <a:r>
              <a:rPr lang="en-US" dirty="0" err="1"/>
              <a:t>volume.loc</a:t>
            </a:r>
            <a:r>
              <a:rPr lang="en-US" dirty="0"/>
              <a:t>[</a:t>
            </a:r>
            <a:r>
              <a:rPr lang="en-US" dirty="0" err="1"/>
              <a:t>Date_Vec</a:t>
            </a:r>
            <a:r>
              <a:rPr lang="en-US" dirty="0"/>
              <a:t>, ‘MA_2’]</a:t>
            </a:r>
          </a:p>
        </p:txBody>
      </p:sp>
    </p:spTree>
    <p:extLst>
      <p:ext uri="{BB962C8B-B14F-4D97-AF65-F5344CB8AC3E}">
        <p14:creationId xmlns:p14="http://schemas.microsoft.com/office/powerpoint/2010/main" val="7082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78BB-F86D-F040-97F8-7E506495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06/29 Problems and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7B3B1-5C71-5046-82BF-A09797E4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we used </a:t>
            </a:r>
            <a:r>
              <a:rPr lang="en-US" dirty="0" err="1"/>
              <a:t>fillna</a:t>
            </a:r>
            <a:r>
              <a:rPr lang="en-US" dirty="0"/>
              <a:t>, roll() was too aggressive and not well thought.</a:t>
            </a:r>
          </a:p>
          <a:p>
            <a:r>
              <a:rPr lang="en-US" dirty="0"/>
              <a:t>There are many 0 value terms (more than 1000 cells) in some columns.</a:t>
            </a:r>
          </a:p>
          <a:p>
            <a:r>
              <a:rPr lang="en-US" dirty="0"/>
              <a:t>It is not right to fill the value from the previous cell to the next one (Volume)</a:t>
            </a:r>
          </a:p>
        </p:txBody>
      </p:sp>
    </p:spTree>
    <p:extLst>
      <p:ext uri="{BB962C8B-B14F-4D97-AF65-F5344CB8AC3E}">
        <p14:creationId xmlns:p14="http://schemas.microsoft.com/office/powerpoint/2010/main" val="373756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615B-3122-CA43-9C70-E870D2A6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7FC669-02A5-974D-BF66-8E487FD20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7321" y="-198783"/>
            <a:ext cx="12947373" cy="7276502"/>
          </a:xfrm>
        </p:spPr>
      </p:pic>
    </p:spTree>
    <p:extLst>
      <p:ext uri="{BB962C8B-B14F-4D97-AF65-F5344CB8AC3E}">
        <p14:creationId xmlns:p14="http://schemas.microsoft.com/office/powerpoint/2010/main" val="169351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F7A2-9503-4C4C-8ED3-DDD6D1D2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8A14-6E24-4642-8BA6-B6CBA88B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Finish the leftovers from yesterday. (Use my Table directly and .roll all columns)</a:t>
            </a:r>
          </a:p>
          <a:p>
            <a:r>
              <a:rPr lang="en-US" dirty="0"/>
              <a:t>2. Perfect our data</a:t>
            </a:r>
          </a:p>
          <a:p>
            <a:r>
              <a:rPr lang="en-US" dirty="0"/>
              <a:t>#1) Start Date: 02/22/2012 (Get rid of all previous data)</a:t>
            </a:r>
          </a:p>
          <a:p>
            <a:r>
              <a:rPr lang="en-US" dirty="0"/>
              <a:t>#2) Get rid of column F (</a:t>
            </a:r>
            <a:r>
              <a:rPr lang="en-US" dirty="0" err="1"/>
              <a:t>Wallet_transaction_volume</a:t>
            </a:r>
            <a:r>
              <a:rPr lang="en-US" dirty="0"/>
              <a:t>)</a:t>
            </a:r>
          </a:p>
          <a:p>
            <a:r>
              <a:rPr lang="en-US" dirty="0"/>
              <a:t>#3) Take care of Volume = 0; </a:t>
            </a:r>
            <a:r>
              <a:rPr lang="en-US" dirty="0" err="1"/>
              <a:t>wallet_num_transaction</a:t>
            </a:r>
            <a:r>
              <a:rPr lang="en-US" dirty="0"/>
              <a:t> = 0</a:t>
            </a:r>
          </a:p>
          <a:p>
            <a:r>
              <a:rPr lang="en-US" dirty="0"/>
              <a:t>#4) fill most 0 cell with avg number of previous and next cells for each column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62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1953</TotalTime>
  <Words>693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Data Cleaning</vt:lpstr>
      <vt:lpstr>Bitcoin</vt:lpstr>
      <vt:lpstr>Set Up Quandl</vt:lpstr>
      <vt:lpstr>Load Data</vt:lpstr>
      <vt:lpstr>Should we do data differently</vt:lpstr>
      <vt:lpstr>Date Match</vt:lpstr>
      <vt:lpstr>06/29 Problems and Concerns</vt:lpstr>
      <vt:lpstr>PowerPoint Presentation</vt:lpstr>
      <vt:lpstr>06/29</vt:lpstr>
      <vt:lpstr>06/29</vt:lpstr>
      <vt:lpstr>Load Data Matlab</vt:lpstr>
      <vt:lpstr>Cost Function (Unregularized)</vt:lpstr>
      <vt:lpstr>Cost Fun reg</vt:lpstr>
      <vt:lpstr>Classifier &amp; Predict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Yuan</dc:creator>
  <cp:lastModifiedBy>Tim Yuan</cp:lastModifiedBy>
  <cp:revision>43</cp:revision>
  <dcterms:created xsi:type="dcterms:W3CDTF">2021-06-27T23:55:31Z</dcterms:created>
  <dcterms:modified xsi:type="dcterms:W3CDTF">2021-06-30T21:33:11Z</dcterms:modified>
</cp:coreProperties>
</file>