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3DDB2F1-2E80-D34D-A28D-0CBC2B04FAF0}">
          <p14:sldIdLst>
            <p14:sldId id="256"/>
            <p14:sldId id="257"/>
            <p14:sldId id="258"/>
            <p14:sldId id="259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C22-1027-234A-9011-6A1BE3558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19FF-5764-914B-ABA6-C70539468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 Math Finance Summer Project</a:t>
            </a:r>
          </a:p>
        </p:txBody>
      </p:sp>
    </p:spTree>
    <p:extLst>
      <p:ext uri="{BB962C8B-B14F-4D97-AF65-F5344CB8AC3E}">
        <p14:creationId xmlns:p14="http://schemas.microsoft.com/office/powerpoint/2010/main" val="279320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6C54-17E3-1742-9FCA-C892468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7CF3-B4FC-FC45-8F99-621D84E6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linear regression method, one-layer neural network (Machine Learning) Methods.</a:t>
            </a:r>
          </a:p>
          <a:p>
            <a:r>
              <a:rPr lang="en-US" dirty="0"/>
              <a:t>We will obtain data sets from </a:t>
            </a:r>
            <a:r>
              <a:rPr lang="en-US" dirty="0" err="1"/>
              <a:t>quandl</a:t>
            </a:r>
            <a:r>
              <a:rPr lang="en-US" dirty="0"/>
              <a:t> named: </a:t>
            </a:r>
            <a:r>
              <a:rPr lang="en-US" b="1" dirty="0"/>
              <a:t>Crypto Asset Chain Data </a:t>
            </a:r>
            <a:r>
              <a:rPr lang="en-US" dirty="0"/>
              <a:t>and </a:t>
            </a:r>
            <a:r>
              <a:rPr lang="en-US" b="1" dirty="0"/>
              <a:t>Crypto Asset Ratios and Sentiment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7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F6A7-DB91-404F-B0F6-5099E1FF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C036-F80E-4145-A08D-8442F3B4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1995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starter step for those who are new to data science, programing. </a:t>
            </a:r>
          </a:p>
          <a:p>
            <a:r>
              <a:rPr lang="en-US" dirty="0"/>
              <a:t>1. Y = theta0 + theta1*x1 + theta2 * x2…</a:t>
            </a:r>
          </a:p>
          <a:p>
            <a:r>
              <a:rPr lang="en-US" dirty="0"/>
              <a:t>2. Set Y = Daily price of Bitcoin(or ETH), x1 = daily trading volume…</a:t>
            </a:r>
          </a:p>
          <a:p>
            <a:r>
              <a:rPr lang="en-US" dirty="0"/>
              <a:t>3. Clean the data (I prefer to use Python </a:t>
            </a:r>
            <a:r>
              <a:rPr lang="en-US" dirty="0" err="1"/>
              <a:t>dataframe</a:t>
            </a:r>
            <a:r>
              <a:rPr lang="en-US" dirty="0"/>
              <a:t> to clean my data)</a:t>
            </a:r>
          </a:p>
          <a:p>
            <a:r>
              <a:rPr lang="en-US" dirty="0"/>
              <a:t>4. Load data in your program and find the value of thetas using linear regression.</a:t>
            </a:r>
          </a:p>
          <a:p>
            <a:r>
              <a:rPr lang="en-US" dirty="0"/>
              <a:t>5. Use your regression to test historical data and see if it is good.</a:t>
            </a:r>
          </a:p>
          <a:p>
            <a:r>
              <a:rPr lang="en-US" dirty="0"/>
              <a:t>6. Expect low R squared.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0159-03E8-4D41-9644-0BDE1F39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FE60-1134-EA4A-B770-B8E313C1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logical regression.</a:t>
            </a:r>
          </a:p>
          <a:p>
            <a:r>
              <a:rPr lang="en-US" dirty="0"/>
              <a:t>1. Categorizing classes(set up Y) (1: Crypto $ increased &gt;10% daily, 2: flat, 3: decreased) I think the best way to start is to use python.</a:t>
            </a:r>
          </a:p>
          <a:p>
            <a:r>
              <a:rPr lang="en-US" dirty="0"/>
              <a:t>2. Load data into </a:t>
            </a:r>
            <a:r>
              <a:rPr lang="en-US" dirty="0" err="1"/>
              <a:t>Matlab</a:t>
            </a:r>
            <a:r>
              <a:rPr lang="en-US" dirty="0"/>
              <a:t>. Use 1 layer neural network forward propagation algorithm to find thetas for the variables.</a:t>
            </a:r>
          </a:p>
          <a:p>
            <a:r>
              <a:rPr lang="en-US" dirty="0"/>
              <a:t>3. Test the results with historical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D55-3123-9E4F-B306-8BCF6717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1EA4-418C-144B-BE54-A5B8BCF0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Classification (Y= Good, Ok, Bad); Need to use historical data for the price of that crypto. </a:t>
            </a:r>
            <a:r>
              <a:rPr lang="en-US" dirty="0" err="1"/>
              <a:t>Eg.</a:t>
            </a:r>
            <a:r>
              <a:rPr lang="en-US" dirty="0"/>
              <a:t> (Price Today – Price Yesterday) / Price Yesterday &gt;10% == Good; = 10% == OK; &lt; 10% == Bad</a:t>
            </a:r>
          </a:p>
          <a:p>
            <a:r>
              <a:rPr lang="en-US" dirty="0"/>
              <a:t>2. Cleaning Independent Variables (</a:t>
            </a:r>
            <a:r>
              <a:rPr lang="en-US" dirty="0" err="1"/>
              <a:t>Xs</a:t>
            </a:r>
            <a:r>
              <a:rPr lang="en-US" dirty="0"/>
              <a:t>). </a:t>
            </a:r>
            <a:r>
              <a:rPr lang="en-US" dirty="0" err="1"/>
              <a:t>Eg.</a:t>
            </a:r>
            <a:r>
              <a:rPr lang="en-US" dirty="0"/>
              <a:t> Instead of using the trading volume of the day, we want to use the average trading volume of the past 5 days. (1 day, 5 days)</a:t>
            </a:r>
          </a:p>
          <a:p>
            <a:r>
              <a:rPr lang="en-US" dirty="0"/>
              <a:t>3. Match the Date of Y and </a:t>
            </a:r>
            <a:r>
              <a:rPr lang="en-US" dirty="0" err="1"/>
              <a:t>Xs</a:t>
            </a:r>
            <a:endParaRPr lang="en-US" dirty="0"/>
          </a:p>
          <a:p>
            <a:r>
              <a:rPr lang="en-US" dirty="0"/>
              <a:t>Find the better model for X (5 days or 1 day?), add polynomial feature x^2, x^3 to test model</a:t>
            </a:r>
          </a:p>
          <a:p>
            <a:r>
              <a:rPr lang="en-US" dirty="0"/>
              <a:t>4. 60% training data, 20% testing data, 20% Cross Examination data</a:t>
            </a:r>
          </a:p>
        </p:txBody>
      </p:sp>
    </p:spTree>
    <p:extLst>
      <p:ext uri="{BB962C8B-B14F-4D97-AF65-F5344CB8AC3E}">
        <p14:creationId xmlns:p14="http://schemas.microsoft.com/office/powerpoint/2010/main" val="40927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139-9A75-344B-B6BE-3CCD68FA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8B01-C144-1E43-AFBB-7059C1CE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 30 unites, 60 units (X^2), 90 units (X^3).</a:t>
            </a:r>
          </a:p>
          <a:p>
            <a:r>
              <a:rPr lang="en-US" dirty="0"/>
              <a:t>1 hidden layer of 60 units and 120 units, 180 units.</a:t>
            </a:r>
          </a:p>
          <a:p>
            <a:r>
              <a:rPr lang="en-US" dirty="0"/>
              <a:t>Output layer is 3 units (Good, Ok, Bad)</a:t>
            </a:r>
          </a:p>
          <a:p>
            <a:r>
              <a:rPr lang="en-US" dirty="0"/>
              <a:t>Don’t worry about this too much. I will finish it and demonstrate it to you. If you would like to try other structures, do it.</a:t>
            </a:r>
          </a:p>
          <a:p>
            <a:r>
              <a:rPr lang="en-US" dirty="0"/>
              <a:t>Test our algorithms on Testing data.</a:t>
            </a:r>
          </a:p>
        </p:txBody>
      </p:sp>
    </p:spTree>
    <p:extLst>
      <p:ext uri="{BB962C8B-B14F-4D97-AF65-F5344CB8AC3E}">
        <p14:creationId xmlns:p14="http://schemas.microsoft.com/office/powerpoint/2010/main" val="5620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7B89-26F4-4B45-AEE0-0AAB40A4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ED5A-7DFB-4E43-A9A9-2B57D7DE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it as fast as possible, so you can enjoy your summer fully after this.</a:t>
            </a:r>
          </a:p>
          <a:p>
            <a:r>
              <a:rPr lang="en-US" dirty="0"/>
              <a:t>We can literally finish it in one or two weeks if we all commit to this fully.</a:t>
            </a:r>
          </a:p>
          <a:p>
            <a:r>
              <a:rPr lang="en-US" dirty="0"/>
              <a:t>If you have your own idea of trading strategy, please let us know. You are encouraged to do so.</a:t>
            </a:r>
          </a:p>
          <a:p>
            <a:r>
              <a:rPr lang="en-US" dirty="0"/>
              <a:t>If you like to work with neural network, everyone will be responsible for one scenario. The best way is to do it together via zoom.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550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Crypto Meeting 1</vt:lpstr>
      <vt:lpstr>Outline</vt:lpstr>
      <vt:lpstr>Linear Regression</vt:lpstr>
      <vt:lpstr>Neural Network</vt:lpstr>
      <vt:lpstr>1. Cleaning Data</vt:lpstr>
      <vt:lpstr>2. Neural Network</vt:lpstr>
      <vt:lpstr>My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Meeting 1</dc:title>
  <dc:creator>Tim Yuan</dc:creator>
  <cp:lastModifiedBy>Tim Yuan</cp:lastModifiedBy>
  <cp:revision>10</cp:revision>
  <dcterms:created xsi:type="dcterms:W3CDTF">2021-06-23T14:25:55Z</dcterms:created>
  <dcterms:modified xsi:type="dcterms:W3CDTF">2021-06-25T19:17:44Z</dcterms:modified>
</cp:coreProperties>
</file>