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DB1B-DBE3-CF48-B4C4-B4CEFC51D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9C76D-09E5-584D-B438-894E06EE1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07/01/2021</a:t>
            </a:r>
          </a:p>
        </p:txBody>
      </p:sp>
    </p:spTree>
    <p:extLst>
      <p:ext uri="{BB962C8B-B14F-4D97-AF65-F5344CB8AC3E}">
        <p14:creationId xmlns:p14="http://schemas.microsoft.com/office/powerpoint/2010/main" val="410800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D33D-FAF6-6F41-9DDE-CCDE73CF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fmincg</a:t>
            </a:r>
            <a:r>
              <a:rPr lang="en-US" dirty="0"/>
              <a:t> Then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13C3-EED8-F44B-9180-346F89C0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sample code</a:t>
            </a:r>
          </a:p>
        </p:txBody>
      </p:sp>
    </p:spTree>
    <p:extLst>
      <p:ext uri="{BB962C8B-B14F-4D97-AF65-F5344CB8AC3E}">
        <p14:creationId xmlns:p14="http://schemas.microsoft.com/office/powerpoint/2010/main" val="18751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3F8C-A63D-F74F-98DD-A0C641AA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C8A1-6167-6C49-A9CB-6FAEEA47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outputs: 1,2</a:t>
            </a:r>
          </a:p>
          <a:p>
            <a:r>
              <a:rPr lang="en-US" dirty="0"/>
              <a:t>Polynomial 2</a:t>
            </a:r>
            <a:r>
              <a:rPr lang="en-US" baseline="30000" dirty="0"/>
              <a:t>nd</a:t>
            </a:r>
            <a:r>
              <a:rPr lang="en-US" dirty="0"/>
              <a:t> and 3 </a:t>
            </a:r>
            <a:r>
              <a:rPr lang="en-US" dirty="0" err="1"/>
              <a:t>rd</a:t>
            </a:r>
            <a:r>
              <a:rPr lang="en-US" dirty="0"/>
              <a:t> power</a:t>
            </a:r>
          </a:p>
        </p:txBody>
      </p:sp>
    </p:spTree>
    <p:extLst>
      <p:ext uri="{BB962C8B-B14F-4D97-AF65-F5344CB8AC3E}">
        <p14:creationId xmlns:p14="http://schemas.microsoft.com/office/powerpoint/2010/main" val="21531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8CCAA-5F66-0B4B-BBB6-5F9BD354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3086FE-A14F-451E-AF54-276F7A2E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17 * 34 * 3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3CE106A-97A7-BE4E-AF16-8357A655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880413"/>
            <a:ext cx="6098041" cy="50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EC6B19-4268-FE4E-8BD0-ACA0A036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262626"/>
                </a:solidFill>
              </a:rPr>
              <a:t>Cost Function – Forward Prop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6E06BEF-BA62-F746-9C09-2C566AC09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855" y="1634065"/>
            <a:ext cx="5931843" cy="9228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37F918-E403-42D6-9E56-A2AE9EBE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K is the number of classes</a:t>
            </a:r>
          </a:p>
          <a:p>
            <a:r>
              <a:rPr lang="en-US" dirty="0">
                <a:solidFill>
                  <a:srgbClr val="262626"/>
                </a:solidFill>
              </a:rPr>
              <a:t>y (</a:t>
            </a:r>
            <a:r>
              <a:rPr lang="en-US" dirty="0" err="1">
                <a:solidFill>
                  <a:srgbClr val="262626"/>
                </a:solidFill>
              </a:rPr>
              <a:t>i</a:t>
            </a:r>
            <a:r>
              <a:rPr lang="en-US" dirty="0">
                <a:solidFill>
                  <a:srgbClr val="262626"/>
                </a:solidFill>
              </a:rPr>
              <a:t> = 1, k = 1) = 1</a:t>
            </a:r>
          </a:p>
          <a:p>
            <a:r>
              <a:rPr lang="en-US" dirty="0">
                <a:solidFill>
                  <a:srgbClr val="262626"/>
                </a:solidFill>
              </a:rPr>
              <a:t>y (</a:t>
            </a:r>
            <a:r>
              <a:rPr lang="en-US" dirty="0" err="1">
                <a:solidFill>
                  <a:srgbClr val="262626"/>
                </a:solidFill>
              </a:rPr>
              <a:t>i</a:t>
            </a:r>
            <a:r>
              <a:rPr lang="en-US" dirty="0">
                <a:solidFill>
                  <a:srgbClr val="262626"/>
                </a:solidFill>
              </a:rPr>
              <a:t> = 2, k = 1) = 0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48B2474A-9ACD-DA47-A7BE-6E6C470B1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5" y="2916768"/>
            <a:ext cx="2987098" cy="17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2794-E283-1949-B44B-B9D24877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 </a:t>
            </a:r>
            <a:r>
              <a:rPr lang="en-US" dirty="0" err="1"/>
              <a:t>nn_params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6616-78DB-504D-9388-EFE8D875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nn_params</a:t>
            </a:r>
            <a:r>
              <a:rPr lang="en-US" dirty="0"/>
              <a:t> = [Theta1(:) ; Theta2(:)];</a:t>
            </a:r>
          </a:p>
          <a:p>
            <a:r>
              <a:rPr lang="en-US" dirty="0"/>
              <a:t>Theta1 = [1 2 3;4,5,6;7,8,9]</a:t>
            </a:r>
          </a:p>
          <a:p>
            <a:r>
              <a:rPr lang="en-US" dirty="0"/>
              <a:t>Theta2 = [0,0,0]</a:t>
            </a:r>
          </a:p>
          <a:p>
            <a:r>
              <a:rPr lang="en-US" dirty="0" err="1"/>
              <a:t>nn_params</a:t>
            </a:r>
            <a:r>
              <a:rPr lang="en-US" dirty="0"/>
              <a:t> = [1 2 3 4 5 6 7 8 9 0 0 0]</a:t>
            </a:r>
          </a:p>
        </p:txBody>
      </p:sp>
    </p:spTree>
    <p:extLst>
      <p:ext uri="{BB962C8B-B14F-4D97-AF65-F5344CB8AC3E}">
        <p14:creationId xmlns:p14="http://schemas.microsoft.com/office/powerpoint/2010/main" val="235757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2FA56-0A90-6240-AF0C-9D7F380A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Cost Function (Regularized)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84D0CF-E8B2-4933-8E10-63906D89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Features = 400</a:t>
            </a:r>
          </a:p>
          <a:p>
            <a:r>
              <a:rPr lang="en-US" sz="1800" dirty="0">
                <a:solidFill>
                  <a:srgbClr val="262626"/>
                </a:solidFill>
              </a:rPr>
              <a:t>Second layer = 25</a:t>
            </a:r>
          </a:p>
          <a:p>
            <a:r>
              <a:rPr lang="en-US" sz="1800" dirty="0">
                <a:solidFill>
                  <a:srgbClr val="262626"/>
                </a:solidFill>
              </a:rPr>
              <a:t>Output layer = 10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F14C803-2126-5545-B8A2-56C840A3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19" y="609602"/>
            <a:ext cx="7704924" cy="16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6B719-9280-1546-BEC3-A5F1965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Sigmoid Gradient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F4DDB-EA1B-4E49-B9A1-0153F2D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Make a Function called </a:t>
            </a:r>
            <a:r>
              <a:rPr lang="en-US" sz="1800" dirty="0" err="1">
                <a:solidFill>
                  <a:srgbClr val="262626"/>
                </a:solidFill>
              </a:rPr>
              <a:t>sigmoidGradient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7E10E37-9027-3946-A358-27BEC4D0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22" y="609602"/>
            <a:ext cx="6098041" cy="33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746D-6FD7-BF49-8536-B9532D2E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7A2B-8016-6C43-8CF5-B9009641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epsilon_init</a:t>
            </a:r>
            <a:r>
              <a:rPr lang="en-US" dirty="0"/>
              <a:t> = 0.12;</a:t>
            </a:r>
          </a:p>
          <a:p>
            <a:r>
              <a:rPr lang="en-US" dirty="0"/>
              <a:t>W = rand(</a:t>
            </a:r>
            <a:r>
              <a:rPr lang="en-US" dirty="0" err="1"/>
              <a:t>L_out</a:t>
            </a:r>
            <a:r>
              <a:rPr lang="en-US" dirty="0"/>
              <a:t>, 1 + </a:t>
            </a:r>
            <a:r>
              <a:rPr lang="en-US" dirty="0" err="1"/>
              <a:t>L_in</a:t>
            </a:r>
            <a:r>
              <a:rPr lang="en-US" dirty="0"/>
              <a:t>) * 2 * </a:t>
            </a:r>
            <a:r>
              <a:rPr lang="en-US" dirty="0" err="1"/>
              <a:t>epsilon_init</a:t>
            </a:r>
            <a:r>
              <a:rPr lang="en-US" dirty="0"/>
              <a:t> - </a:t>
            </a:r>
            <a:r>
              <a:rPr lang="en-US" dirty="0" err="1"/>
              <a:t>epsilon_init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0F0CB-E1BA-9546-8DF7-B7850EE6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Cost Function (back prop)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E8681F-7C05-4DB9-B3ED-4549BC84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Get Grads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65402E0-2099-694B-AF24-98191C53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154825"/>
            <a:ext cx="6098041" cy="44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5D14-5CB7-0A46-B9F9-85B61CFB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NN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9C6D7AE-06C4-504D-9E78-63644B087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828925"/>
            <a:ext cx="8363780" cy="2671763"/>
          </a:xfrm>
        </p:spPr>
      </p:pic>
    </p:spTree>
    <p:extLst>
      <p:ext uri="{BB962C8B-B14F-4D97-AF65-F5344CB8AC3E}">
        <p14:creationId xmlns:p14="http://schemas.microsoft.com/office/powerpoint/2010/main" val="451310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175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Neural Network</vt:lpstr>
      <vt:lpstr>Model</vt:lpstr>
      <vt:lpstr>Cost Function – Forward Prop</vt:lpstr>
      <vt:lpstr>Cost Function nn_params </vt:lpstr>
      <vt:lpstr>Cost Function (Regularized)</vt:lpstr>
      <vt:lpstr>Sigmoid Gradient</vt:lpstr>
      <vt:lpstr>Initialize Thetas</vt:lpstr>
      <vt:lpstr>Cost Function (back prop)</vt:lpstr>
      <vt:lpstr>Regularized NN</vt:lpstr>
      <vt:lpstr>Use fmincg Then Predict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Tim Yuan</dc:creator>
  <cp:lastModifiedBy>Tim Yuan</cp:lastModifiedBy>
  <cp:revision>5</cp:revision>
  <dcterms:created xsi:type="dcterms:W3CDTF">2021-07-01T13:24:26Z</dcterms:created>
  <dcterms:modified xsi:type="dcterms:W3CDTF">2021-07-01T19:29:48Z</dcterms:modified>
</cp:coreProperties>
</file>