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66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6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33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42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51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94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61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20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6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0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36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06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1F83-1B81-4E93-9168-B8B6FE3F75C7}" type="datetimeFigureOut">
              <a:rPr lang="en-CA" smtClean="0"/>
              <a:pPr/>
              <a:t>2022-08-09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984D-4E50-487F-8A5C-662D0B66494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12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19372" y="1310326"/>
            <a:ext cx="9002599" cy="4779389"/>
          </a:xfrm>
        </p:spPr>
        <p:txBody>
          <a:bodyPr>
            <a:noAutofit/>
          </a:bodyPr>
          <a:lstStyle/>
          <a:p>
            <a:r>
              <a:rPr lang="en-CA" sz="2200" i="1" dirty="0" err="1"/>
              <a:t>Cânt</a:t>
            </a:r>
            <a:r>
              <a:rPr lang="en-CA" sz="2200" i="1" dirty="0"/>
              <a:t> </a:t>
            </a:r>
            <a:r>
              <a:rPr lang="en-CA" sz="2200" i="1" dirty="0" err="1"/>
              <a:t>lui</a:t>
            </a:r>
            <a:r>
              <a:rPr lang="en-CA" sz="2200" i="1" dirty="0"/>
              <a:t> </a:t>
            </a:r>
            <a:r>
              <a:rPr lang="en-CA" sz="2200" i="1" dirty="0" err="1"/>
              <a:t>Dumnezeu</a:t>
            </a:r>
            <a:r>
              <a:rPr lang="en-CA" sz="2200" i="1" dirty="0"/>
              <a:t> </a:t>
            </a:r>
            <a:r>
              <a:rPr lang="en-CA" sz="2200" i="1" dirty="0" err="1"/>
              <a:t>Glorie</a:t>
            </a:r>
            <a:r>
              <a:rPr lang="en-CA" sz="2200" i="1" dirty="0"/>
              <a:t> </a:t>
            </a:r>
            <a:r>
              <a:rPr lang="en-CA" sz="2200" i="1" dirty="0" err="1"/>
              <a:t>Şi</a:t>
            </a:r>
            <a:r>
              <a:rPr lang="en-CA" sz="2200" i="1" dirty="0"/>
              <a:t> tot </a:t>
            </a:r>
            <a:r>
              <a:rPr lang="en-CA" sz="2200" i="1" dirty="0" err="1"/>
              <a:t>pământul</a:t>
            </a:r>
            <a:r>
              <a:rPr lang="en-CA" sz="2200" i="1" dirty="0"/>
              <a:t> </a:t>
            </a:r>
            <a:r>
              <a:rPr lang="en-CA" sz="2200" i="1" dirty="0" err="1"/>
              <a:t>să</a:t>
            </a:r>
            <a:r>
              <a:rPr lang="en-CA" sz="2200" i="1" dirty="0"/>
              <a:t>-I </a:t>
            </a:r>
            <a:r>
              <a:rPr lang="en-CA" sz="2200" i="1" dirty="0" err="1"/>
              <a:t>cânte</a:t>
            </a:r>
            <a:r>
              <a:rPr lang="en-CA" sz="2200" i="1" dirty="0"/>
              <a:t>, </a:t>
            </a:r>
            <a:br>
              <a:rPr lang="en-CA" sz="2200" i="1" dirty="0"/>
            </a:br>
            <a:r>
              <a:rPr lang="en-CA" sz="2200" i="1" dirty="0"/>
              <a:t>Lui </a:t>
            </a:r>
            <a:r>
              <a:rPr lang="en-CA" sz="2200" i="1" dirty="0" err="1"/>
              <a:t>Dumnezeu</a:t>
            </a:r>
            <a:r>
              <a:rPr lang="en-CA" sz="2200" i="1" dirty="0"/>
              <a:t> </a:t>
            </a:r>
            <a:r>
              <a:rPr lang="en-CA" sz="2200" i="1" dirty="0" err="1"/>
              <a:t>Glorie</a:t>
            </a:r>
            <a:r>
              <a:rPr lang="en-CA" sz="2200" i="1" dirty="0"/>
              <a:t>!</a:t>
            </a:r>
            <a:br>
              <a:rPr lang="en-CA" sz="2200" i="1" dirty="0"/>
            </a:br>
            <a:r>
              <a:rPr lang="en-CA" sz="2200" i="1" dirty="0"/>
              <a:t>El ne-a </a:t>
            </a:r>
            <a:r>
              <a:rPr lang="en-CA" sz="2200" i="1" dirty="0" err="1"/>
              <a:t>adus</a:t>
            </a:r>
            <a:r>
              <a:rPr lang="en-CA" sz="2200" i="1" dirty="0"/>
              <a:t> </a:t>
            </a:r>
            <a:r>
              <a:rPr lang="en-CA" sz="2200" i="1" dirty="0" err="1"/>
              <a:t>mântuire</a:t>
            </a:r>
            <a:r>
              <a:rPr lang="en-CA" sz="2200" i="1" dirty="0"/>
              <a:t>, de-</a:t>
            </a:r>
            <a:r>
              <a:rPr lang="en-CA" sz="2200" i="1" dirty="0" err="1"/>
              <a:t>aceea</a:t>
            </a:r>
            <a:r>
              <a:rPr lang="en-CA" sz="2200" i="1" dirty="0"/>
              <a:t>-I </a:t>
            </a:r>
            <a:r>
              <a:rPr lang="en-CA" sz="2200" i="1" dirty="0" err="1"/>
              <a:t>cânt</a:t>
            </a:r>
            <a:r>
              <a:rPr lang="en-CA" sz="2200" i="1" dirty="0"/>
              <a:t> pe </a:t>
            </a:r>
            <a:r>
              <a:rPr lang="en-CA" sz="2200" i="1" dirty="0" err="1"/>
              <a:t>vecie</a:t>
            </a:r>
            <a:br>
              <a:rPr lang="en-CA" sz="2200" i="1" dirty="0"/>
            </a:br>
            <a:r>
              <a:rPr lang="en-CA" sz="2200" i="1" dirty="0"/>
              <a:t>Lui </a:t>
            </a:r>
            <a:r>
              <a:rPr lang="en-CA" sz="2200" i="1" dirty="0" err="1"/>
              <a:t>Dumnezeu</a:t>
            </a:r>
            <a:r>
              <a:rPr lang="en-CA" sz="2200" i="1" dirty="0"/>
              <a:t> </a:t>
            </a:r>
            <a:r>
              <a:rPr lang="en-CA" sz="2200" i="1" dirty="0" err="1"/>
              <a:t>Glorie</a:t>
            </a:r>
            <a:r>
              <a:rPr lang="en-CA" sz="2200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68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80388" y="1913641"/>
            <a:ext cx="11211612" cy="37235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CA" sz="5400" dirty="0">
                <a:solidFill>
                  <a:srgbClr val="FFFFFF"/>
                </a:solidFill>
              </a:rPr>
              <a:t>Cu </a:t>
            </a:r>
            <a:r>
              <a:rPr lang="en-CA" sz="5400" dirty="0" err="1">
                <a:solidFill>
                  <a:srgbClr val="FFFFFF"/>
                </a:solidFill>
              </a:rPr>
              <a:t>natura-ntreagă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să</a:t>
            </a:r>
            <a:r>
              <a:rPr lang="en-CA" sz="5400" dirty="0">
                <a:solidFill>
                  <a:srgbClr val="FFFFFF"/>
                </a:solidFill>
              </a:rPr>
              <a:t>-I </a:t>
            </a:r>
            <a:r>
              <a:rPr lang="en-CA" sz="5400" dirty="0" err="1">
                <a:solidFill>
                  <a:srgbClr val="FFFFFF"/>
                </a:solidFill>
              </a:rPr>
              <a:t>cânt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şi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eu</a:t>
            </a:r>
            <a:endParaRPr lang="en-CA" sz="5400" dirty="0">
              <a:solidFill>
                <a:srgbClr val="FFFFFF"/>
              </a:solidFill>
            </a:endParaRPr>
          </a:p>
          <a:p>
            <a:r>
              <a:rPr lang="en-CA" sz="5400" dirty="0" err="1">
                <a:solidFill>
                  <a:srgbClr val="FFFFFF"/>
                </a:solidFill>
              </a:rPr>
              <a:t>Lui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Dumnezeu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Glorie</a:t>
            </a:r>
            <a:r>
              <a:rPr lang="en-CA" sz="5400" dirty="0">
                <a:solidFill>
                  <a:srgbClr val="FFFFFF"/>
                </a:solidFill>
              </a:rPr>
              <a:t>!</a:t>
            </a:r>
          </a:p>
          <a:p>
            <a:r>
              <a:rPr lang="en-CA" sz="5400" dirty="0" err="1">
                <a:solidFill>
                  <a:srgbClr val="FFFFFF"/>
                </a:solidFill>
              </a:rPr>
              <a:t>Să</a:t>
            </a:r>
            <a:r>
              <a:rPr lang="en-CA" sz="5400" dirty="0">
                <a:solidFill>
                  <a:srgbClr val="FFFFFF"/>
                </a:solidFill>
              </a:rPr>
              <a:t>-L </a:t>
            </a:r>
            <a:r>
              <a:rPr lang="en-CA" sz="5400" dirty="0" err="1">
                <a:solidFill>
                  <a:srgbClr val="FFFFFF"/>
                </a:solidFill>
              </a:rPr>
              <a:t>slăvească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munţii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şi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apele</a:t>
            </a:r>
            <a:endParaRPr lang="en-CA" sz="5400" dirty="0">
              <a:solidFill>
                <a:srgbClr val="FFFFFF"/>
              </a:solidFill>
            </a:endParaRPr>
          </a:p>
          <a:p>
            <a:r>
              <a:rPr lang="en-CA" sz="5400" dirty="0" err="1">
                <a:solidFill>
                  <a:srgbClr val="FFFFFF"/>
                </a:solidFill>
              </a:rPr>
              <a:t>Lui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Dumnezeu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Glorie</a:t>
            </a:r>
            <a:r>
              <a:rPr lang="en-CA" sz="5400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296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19372" y="1310326"/>
            <a:ext cx="9002599" cy="4779389"/>
          </a:xfrm>
        </p:spPr>
        <p:txBody>
          <a:bodyPr>
            <a:noAutofit/>
          </a:bodyPr>
          <a:lstStyle/>
          <a:p>
            <a:r>
              <a:rPr lang="en-CA" sz="2200" i="1" dirty="0" err="1"/>
              <a:t>Cânt</a:t>
            </a:r>
            <a:r>
              <a:rPr lang="en-CA" sz="2200" i="1" dirty="0"/>
              <a:t> </a:t>
            </a:r>
            <a:r>
              <a:rPr lang="en-CA" sz="2200" i="1" dirty="0" err="1"/>
              <a:t>lui</a:t>
            </a:r>
            <a:r>
              <a:rPr lang="en-CA" sz="2200" i="1" dirty="0"/>
              <a:t> </a:t>
            </a:r>
            <a:r>
              <a:rPr lang="en-CA" sz="2200" i="1" dirty="0" err="1"/>
              <a:t>Dumnezeu</a:t>
            </a:r>
            <a:r>
              <a:rPr lang="en-CA" sz="2200" i="1" dirty="0"/>
              <a:t> </a:t>
            </a:r>
            <a:r>
              <a:rPr lang="en-CA" sz="2200" i="1" dirty="0" err="1"/>
              <a:t>Glorie</a:t>
            </a:r>
            <a:br>
              <a:rPr lang="en-CA" sz="2200" i="1" dirty="0"/>
            </a:br>
            <a:r>
              <a:rPr lang="en-CA" sz="2200" i="1" dirty="0" err="1"/>
              <a:t>Şi</a:t>
            </a:r>
            <a:r>
              <a:rPr lang="en-CA" sz="2200" i="1" dirty="0"/>
              <a:t> tot </a:t>
            </a:r>
            <a:r>
              <a:rPr lang="en-CA" sz="2200" i="1" dirty="0" err="1"/>
              <a:t>pământul</a:t>
            </a:r>
            <a:r>
              <a:rPr lang="en-CA" sz="2200" i="1" dirty="0"/>
              <a:t> </a:t>
            </a:r>
            <a:r>
              <a:rPr lang="en-CA" sz="2200" i="1" dirty="0" err="1"/>
              <a:t>să</a:t>
            </a:r>
            <a:r>
              <a:rPr lang="en-CA" sz="2200" i="1" dirty="0"/>
              <a:t>-I </a:t>
            </a:r>
            <a:r>
              <a:rPr lang="en-CA" sz="2200" i="1" dirty="0" err="1"/>
              <a:t>cânte</a:t>
            </a:r>
            <a:br>
              <a:rPr lang="en-CA" sz="2200" i="1" dirty="0"/>
            </a:br>
            <a:r>
              <a:rPr lang="en-CA" sz="2200" i="1" dirty="0" err="1"/>
              <a:t>Lui</a:t>
            </a:r>
            <a:r>
              <a:rPr lang="en-CA" sz="2200" i="1" dirty="0"/>
              <a:t> </a:t>
            </a:r>
            <a:r>
              <a:rPr lang="en-CA" sz="2200" i="1" dirty="0" err="1"/>
              <a:t>Dumnezeu</a:t>
            </a:r>
            <a:r>
              <a:rPr lang="en-CA" sz="2200" i="1" dirty="0"/>
              <a:t> </a:t>
            </a:r>
            <a:r>
              <a:rPr lang="en-CA" sz="2200" i="1" dirty="0" err="1"/>
              <a:t>Glorie</a:t>
            </a:r>
            <a:r>
              <a:rPr lang="en-CA" sz="2200" i="1" dirty="0"/>
              <a:t>!</a:t>
            </a:r>
            <a:br>
              <a:rPr lang="en-CA" sz="2200" i="1" dirty="0"/>
            </a:br>
            <a:r>
              <a:rPr lang="en-CA" sz="2200" i="1" dirty="0"/>
              <a:t>El ne-a </a:t>
            </a:r>
            <a:r>
              <a:rPr lang="en-CA" sz="2200" i="1" dirty="0" err="1"/>
              <a:t>adus</a:t>
            </a:r>
            <a:r>
              <a:rPr lang="en-CA" sz="2200" i="1" dirty="0"/>
              <a:t> </a:t>
            </a:r>
            <a:r>
              <a:rPr lang="en-CA" sz="2200" i="1" dirty="0" err="1"/>
              <a:t>mântuire</a:t>
            </a:r>
            <a:br>
              <a:rPr lang="en-CA" sz="2200" i="1" dirty="0"/>
            </a:br>
            <a:r>
              <a:rPr lang="en-CA" sz="2200" i="1" dirty="0"/>
              <a:t>De-</a:t>
            </a:r>
            <a:r>
              <a:rPr lang="en-CA" sz="2200" i="1" dirty="0" err="1"/>
              <a:t>aceea</a:t>
            </a:r>
            <a:r>
              <a:rPr lang="en-CA" sz="2200" i="1" dirty="0"/>
              <a:t>-I </a:t>
            </a:r>
            <a:r>
              <a:rPr lang="en-CA" sz="2200" i="1" dirty="0" err="1"/>
              <a:t>cânt</a:t>
            </a:r>
            <a:r>
              <a:rPr lang="en-CA" sz="2200" i="1" dirty="0"/>
              <a:t> </a:t>
            </a:r>
            <a:r>
              <a:rPr lang="en-CA" sz="2200" i="1" dirty="0" err="1"/>
              <a:t>pe</a:t>
            </a:r>
            <a:r>
              <a:rPr lang="en-CA" sz="2200" i="1" dirty="0"/>
              <a:t> </a:t>
            </a:r>
            <a:r>
              <a:rPr lang="en-CA" sz="2200" i="1" dirty="0" err="1"/>
              <a:t>vecie</a:t>
            </a:r>
            <a:br>
              <a:rPr lang="en-CA" sz="2200" i="1" dirty="0"/>
            </a:br>
            <a:r>
              <a:rPr lang="en-CA" sz="2200" i="1" dirty="0" err="1"/>
              <a:t>Lui</a:t>
            </a:r>
            <a:r>
              <a:rPr lang="en-CA" sz="2200" i="1" dirty="0"/>
              <a:t> </a:t>
            </a:r>
            <a:r>
              <a:rPr lang="en-CA" sz="2200" i="1" dirty="0" err="1"/>
              <a:t>Dumnezeu</a:t>
            </a:r>
            <a:r>
              <a:rPr lang="en-CA" sz="2200" i="1" dirty="0"/>
              <a:t> </a:t>
            </a:r>
            <a:r>
              <a:rPr lang="en-CA" sz="2200" i="1" dirty="0" err="1"/>
              <a:t>Glorie</a:t>
            </a:r>
            <a:r>
              <a:rPr lang="en-CA" sz="2200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3544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80388" y="1913641"/>
            <a:ext cx="11211612" cy="37235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CA" sz="5400" dirty="0">
                <a:solidFill>
                  <a:srgbClr val="FFFFFF"/>
                </a:solidFill>
              </a:rPr>
              <a:t>Cu </a:t>
            </a:r>
            <a:r>
              <a:rPr lang="en-CA" sz="5400" dirty="0" err="1">
                <a:solidFill>
                  <a:srgbClr val="FFFFFF"/>
                </a:solidFill>
              </a:rPr>
              <a:t>cei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ce</a:t>
            </a:r>
            <a:r>
              <a:rPr lang="en-CA" sz="5400" dirty="0">
                <a:solidFill>
                  <a:srgbClr val="FFFFFF"/>
                </a:solidFill>
              </a:rPr>
              <a:t>-L </a:t>
            </a:r>
            <a:r>
              <a:rPr lang="en-CA" sz="5400" dirty="0" err="1">
                <a:solidFill>
                  <a:srgbClr val="FFFFFF"/>
                </a:solidFill>
              </a:rPr>
              <a:t>iubesc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în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veci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voi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cânta</a:t>
            </a:r>
            <a:endParaRPr lang="en-CA" sz="5400" dirty="0">
              <a:solidFill>
                <a:srgbClr val="FFFFFF"/>
              </a:solidFill>
            </a:endParaRPr>
          </a:p>
          <a:p>
            <a:r>
              <a:rPr lang="en-CA" sz="5400" dirty="0" err="1">
                <a:solidFill>
                  <a:srgbClr val="FFFFFF"/>
                </a:solidFill>
              </a:rPr>
              <a:t>Lui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Dumnezeu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Glorie</a:t>
            </a:r>
            <a:r>
              <a:rPr lang="en-CA" sz="5400" dirty="0">
                <a:solidFill>
                  <a:srgbClr val="FFFFFF"/>
                </a:solidFill>
              </a:rPr>
              <a:t>!</a:t>
            </a:r>
          </a:p>
          <a:p>
            <a:r>
              <a:rPr lang="en-CA" sz="5400" dirty="0" err="1">
                <a:solidFill>
                  <a:srgbClr val="FFFFFF"/>
                </a:solidFill>
              </a:rPr>
              <a:t>Căci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în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slava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veşnică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vom</a:t>
            </a:r>
            <a:r>
              <a:rPr lang="en-CA" sz="5400" dirty="0">
                <a:solidFill>
                  <a:srgbClr val="FFFFFF"/>
                </a:solidFill>
              </a:rPr>
              <a:t> intra</a:t>
            </a:r>
          </a:p>
          <a:p>
            <a:r>
              <a:rPr lang="en-CA" sz="5400" dirty="0" err="1">
                <a:solidFill>
                  <a:srgbClr val="FFFFFF"/>
                </a:solidFill>
              </a:rPr>
              <a:t>Lui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Dumnezeu</a:t>
            </a:r>
            <a:r>
              <a:rPr lang="en-CA" sz="5400" dirty="0">
                <a:solidFill>
                  <a:srgbClr val="FFFFFF"/>
                </a:solidFill>
              </a:rPr>
              <a:t> </a:t>
            </a:r>
            <a:r>
              <a:rPr lang="en-CA" sz="5400" dirty="0" err="1">
                <a:solidFill>
                  <a:srgbClr val="FFFFFF"/>
                </a:solidFill>
              </a:rPr>
              <a:t>Glorie</a:t>
            </a:r>
            <a:r>
              <a:rPr lang="en-CA" sz="5400" dirty="0">
                <a:solidFill>
                  <a:srgbClr val="FFFFFF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82382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19372" y="1310326"/>
            <a:ext cx="9002599" cy="4779389"/>
          </a:xfrm>
        </p:spPr>
        <p:txBody>
          <a:bodyPr>
            <a:noAutofit/>
          </a:bodyPr>
          <a:lstStyle/>
          <a:p>
            <a:r>
              <a:rPr lang="en-CA" sz="5400" i="1" dirty="0"/>
              <a:t>/: </a:t>
            </a:r>
            <a:r>
              <a:rPr lang="en-CA" sz="5400" i="1" dirty="0" err="1"/>
              <a:t>Cânt</a:t>
            </a:r>
            <a:r>
              <a:rPr lang="en-CA" sz="5400" i="1" dirty="0"/>
              <a:t> </a:t>
            </a:r>
            <a:r>
              <a:rPr lang="en-CA" sz="5400" i="1" dirty="0" err="1"/>
              <a:t>lui</a:t>
            </a:r>
            <a:r>
              <a:rPr lang="en-CA" sz="5400" i="1" dirty="0"/>
              <a:t> </a:t>
            </a:r>
            <a:r>
              <a:rPr lang="en-CA" sz="5400" i="1" dirty="0" err="1"/>
              <a:t>Dumnezeu</a:t>
            </a:r>
            <a:r>
              <a:rPr lang="en-CA" sz="5400" i="1" dirty="0"/>
              <a:t> </a:t>
            </a:r>
            <a:r>
              <a:rPr lang="en-CA" sz="5400" i="1" dirty="0" err="1"/>
              <a:t>Glorie</a:t>
            </a:r>
            <a:br>
              <a:rPr lang="en-CA" sz="5400" i="1" dirty="0"/>
            </a:br>
            <a:r>
              <a:rPr lang="en-CA" sz="5400" i="1" dirty="0" err="1"/>
              <a:t>Şi</a:t>
            </a:r>
            <a:r>
              <a:rPr lang="en-CA" sz="5400" i="1" dirty="0"/>
              <a:t> tot </a:t>
            </a:r>
            <a:r>
              <a:rPr lang="en-CA" sz="5400" i="1" dirty="0" err="1"/>
              <a:t>pământul</a:t>
            </a:r>
            <a:r>
              <a:rPr lang="en-CA" sz="5400" i="1" dirty="0"/>
              <a:t> </a:t>
            </a:r>
            <a:r>
              <a:rPr lang="en-CA" sz="5400" i="1" dirty="0" err="1"/>
              <a:t>să</a:t>
            </a:r>
            <a:r>
              <a:rPr lang="en-CA" sz="5400" i="1" dirty="0"/>
              <a:t>-I </a:t>
            </a:r>
            <a:r>
              <a:rPr lang="en-CA" sz="5400" i="1" dirty="0" err="1"/>
              <a:t>cânte</a:t>
            </a:r>
            <a:br>
              <a:rPr lang="en-CA" sz="5400" i="1" dirty="0"/>
            </a:br>
            <a:r>
              <a:rPr lang="en-CA" sz="5400" i="1" dirty="0" err="1"/>
              <a:t>Lui</a:t>
            </a:r>
            <a:r>
              <a:rPr lang="en-CA" sz="5400" i="1" dirty="0"/>
              <a:t> </a:t>
            </a:r>
            <a:r>
              <a:rPr lang="en-CA" sz="5400" i="1" dirty="0" err="1"/>
              <a:t>Dumnezeu</a:t>
            </a:r>
            <a:r>
              <a:rPr lang="en-CA" sz="5400" i="1" dirty="0"/>
              <a:t> </a:t>
            </a:r>
            <a:r>
              <a:rPr lang="en-CA" sz="5400" i="1" dirty="0" err="1"/>
              <a:t>Glorie</a:t>
            </a:r>
            <a:r>
              <a:rPr lang="en-CA" sz="5400" i="1" dirty="0"/>
              <a:t>!</a:t>
            </a:r>
            <a:br>
              <a:rPr lang="en-CA" sz="5400" i="1" dirty="0"/>
            </a:br>
            <a:r>
              <a:rPr lang="en-CA" sz="5400" i="1" dirty="0"/>
              <a:t>El ne-a </a:t>
            </a:r>
            <a:r>
              <a:rPr lang="en-CA" sz="5400" i="1" dirty="0" err="1"/>
              <a:t>adus</a:t>
            </a:r>
            <a:r>
              <a:rPr lang="en-CA" sz="5400" i="1" dirty="0"/>
              <a:t> </a:t>
            </a:r>
            <a:r>
              <a:rPr lang="en-CA" sz="5400" i="1" dirty="0" err="1"/>
              <a:t>mântuire</a:t>
            </a:r>
            <a:br>
              <a:rPr lang="en-CA" sz="5400" i="1" dirty="0"/>
            </a:br>
            <a:r>
              <a:rPr lang="en-CA" sz="5400" i="1" dirty="0"/>
              <a:t>De-</a:t>
            </a:r>
            <a:r>
              <a:rPr lang="en-CA" sz="5400" i="1" dirty="0" err="1"/>
              <a:t>aceea</a:t>
            </a:r>
            <a:r>
              <a:rPr lang="en-CA" sz="5400" i="1" dirty="0"/>
              <a:t>-I </a:t>
            </a:r>
            <a:r>
              <a:rPr lang="en-CA" sz="5400" i="1" dirty="0" err="1"/>
              <a:t>cânt</a:t>
            </a:r>
            <a:r>
              <a:rPr lang="en-CA" sz="5400" i="1" dirty="0"/>
              <a:t> </a:t>
            </a:r>
            <a:r>
              <a:rPr lang="en-CA" sz="5400" i="1" dirty="0" err="1"/>
              <a:t>pe</a:t>
            </a:r>
            <a:r>
              <a:rPr lang="en-CA" sz="5400" i="1" dirty="0"/>
              <a:t> </a:t>
            </a:r>
            <a:r>
              <a:rPr lang="en-CA" sz="5400" i="1" dirty="0" err="1"/>
              <a:t>vecie</a:t>
            </a:r>
            <a:br>
              <a:rPr lang="en-CA" sz="5400" i="1" dirty="0"/>
            </a:br>
            <a:r>
              <a:rPr lang="en-CA" sz="5400" i="1" dirty="0" err="1"/>
              <a:t>Lui</a:t>
            </a:r>
            <a:r>
              <a:rPr lang="en-CA" sz="5400" i="1" dirty="0"/>
              <a:t> </a:t>
            </a:r>
            <a:r>
              <a:rPr lang="en-CA" sz="5400" i="1" dirty="0" err="1"/>
              <a:t>Dumnezeu</a:t>
            </a:r>
            <a:r>
              <a:rPr lang="en-CA" sz="5400" i="1" dirty="0"/>
              <a:t> </a:t>
            </a:r>
            <a:r>
              <a:rPr lang="en-CA" sz="5400" i="1" dirty="0" err="1"/>
              <a:t>Glorie</a:t>
            </a:r>
            <a:r>
              <a:rPr lang="en-CA" sz="5400" i="1" dirty="0"/>
              <a:t>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406" y="6002471"/>
            <a:ext cx="1703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>
                <a:solidFill>
                  <a:srgbClr val="FFFFFF"/>
                </a:solidFill>
              </a:rPr>
              <a:t>Amin</a:t>
            </a:r>
          </a:p>
        </p:txBody>
      </p:sp>
    </p:spTree>
    <p:extLst>
      <p:ext uri="{BB962C8B-B14F-4D97-AF65-F5344CB8AC3E}">
        <p14:creationId xmlns:p14="http://schemas.microsoft.com/office/powerpoint/2010/main" val="409927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134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Cânt lui Dumnezeu Glorie Şi tot pământul să-I cânte,  Lui Dumnezeu Glorie! El ne-a adus mântuire, de-aceea-I cânt pe vecie Lui Dumnezeu Glorie!</vt:lpstr>
      <vt:lpstr>PowerPoint Presentation</vt:lpstr>
      <vt:lpstr>Cânt lui Dumnezeu Glorie Şi tot pământul să-I cânte Lui Dumnezeu Glorie! El ne-a adus mântuire De-aceea-I cânt pe vecie Lui Dumnezeu Glorie!</vt:lpstr>
      <vt:lpstr>PowerPoint Presentation</vt:lpstr>
      <vt:lpstr>/: Cânt lui Dumnezeu Glorie Şi tot pământul să-I cânte Lui Dumnezeu Glorie! El ne-a adus mântuire De-aceea-I cânt pe vecie Lui Dumnezeu Glorie! :/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Cânt Domnului Că  Mi-a Făcut Bine</dc:title>
  <dc:creator>mєlíssα вσrzα</dc:creator>
  <cp:lastModifiedBy>Daniel</cp:lastModifiedBy>
  <cp:revision>3</cp:revision>
  <dcterms:created xsi:type="dcterms:W3CDTF">2016-02-15T20:51:40Z</dcterms:created>
  <dcterms:modified xsi:type="dcterms:W3CDTF">2022-08-09T23:05:09Z</dcterms:modified>
</cp:coreProperties>
</file>