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42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3C02-28A9-7F46-A007-1AE2B57537B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FCD5-EAD9-B141-91BE-B63454D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7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83771"/>
            <a:ext cx="9143999" cy="136530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endParaRPr lang="en-US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915" y="2563575"/>
            <a:ext cx="5040170" cy="8335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 </a:t>
            </a:r>
            <a:r>
              <a:rPr lang="en-US" sz="2400" dirty="0" err="1" smtClean="0"/>
              <a:t>maj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65273" y="461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m-a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ridicat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de-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atâtea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ori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m-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a’nviorat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pe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drumul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meu</a:t>
            </a:r>
            <a:endParaRPr lang="en-US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5273" y="461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|: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M-a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cercetat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în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ceasul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greu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Dumnezeu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:|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5273" y="461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m-a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însoțit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pe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calea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Ta</a:t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M-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a’mbărbătat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când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crucea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era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foarte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grea</a:t>
            </a:r>
            <a:endParaRPr lang="en-US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5273" y="461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|: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M-a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cercetat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pe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patul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Dumnezeu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:|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5273" y="461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mă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ține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Doamne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-n casa Ta</a:t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Să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pot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să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strig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Aleluia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Maranata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5273" y="461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|: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Mă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copleșește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când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mi-e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greu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Dumnezeu</a:t>
            </a:r>
            <a:r>
              <a:rPr lang="en-US" sz="47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:|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5273" y="461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s-a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revărsat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în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casa mea</a:t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Când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valul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greu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lovea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mereu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în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barca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5273" y="461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|: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M-a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ridicat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din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valul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greu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ău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doar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harul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Tău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 </a:t>
            </a:r>
            <a:r>
              <a:rPr lang="en-US" sz="4700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Dumnezeu</a:t>
            </a:r>
            <a:r>
              <a:rPr lang="en-US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:|</a:t>
            </a:r>
            <a:r>
              <a:rPr lang="ro-RO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ro-RO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o-RO" sz="47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									- Amin -</a:t>
            </a:r>
            <a:endParaRPr lang="en-US" sz="47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5273" y="461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49</Words>
  <Application>Microsoft Office PowerPoint</Application>
  <PresentationFormat>On-screen Show (16:9)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Office Theme</vt:lpstr>
      <vt:lpstr>Doar harul Tău</vt:lpstr>
      <vt:lpstr>Doar harul Tău  m-a ridicat de-atâtea ori Doar harul Tău m-a’nviorat pe drumul meu</vt:lpstr>
      <vt:lpstr>|: Doar harul Tău, doar harul Tău M-a cercetat în ceasul greu  Doar harul Tău, doar harul Tău  De Dumnezeu :|</vt:lpstr>
      <vt:lpstr>Doar harul Tău  m-a însoțit pe calea Ta M-a’mbărbătat când  crucea era foarte grea</vt:lpstr>
      <vt:lpstr>|: Doar harul Tău, doar harul Tău M-a cercetat pe patul meu  Doar harul Tău, doar harul Tău  De Dumnezeu :|</vt:lpstr>
      <vt:lpstr>Doar harul Tău  mă ține Doamne-n casa Ta Să pot să strig: Aleluia! Maranata!</vt:lpstr>
      <vt:lpstr>|: Doar harul Tău, doar harul Tău Mă copleșește când mi-e greu  Doar harul Tău, doar harul Tău  De Dumnezeu :|</vt:lpstr>
      <vt:lpstr>Doar harul Tău  s-a revărsat în casa mea Când valul greu lovea mereu în barca mea</vt:lpstr>
      <vt:lpstr>|: Doar harul Tău, doar harul Tău M-a ridicat din valul greu  Doar harul Tău, doar harul Tău  De Dumnezeu :|          - Amin 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Doar harul Tău</dc:title>
  <dc:creator>User</dc:creator>
  <cp:lastModifiedBy>Microsoft account</cp:lastModifiedBy>
  <cp:revision>5</cp:revision>
  <dcterms:created xsi:type="dcterms:W3CDTF">2018-06-24T18:56:05Z</dcterms:created>
  <dcterms:modified xsi:type="dcterms:W3CDTF">2022-08-09T22:49:30Z</dcterms:modified>
</cp:coreProperties>
</file>