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0" r:id="rId7"/>
    <p:sldId id="258" r:id="rId8"/>
    <p:sldId id="261" r:id="rId9"/>
    <p:sldId id="259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0" autoAdjust="0"/>
  </p:normalViewPr>
  <p:slideViewPr>
    <p:cSldViewPr>
      <p:cViewPr varScale="1">
        <p:scale>
          <a:sx n="123" d="100"/>
          <a:sy n="123" d="100"/>
        </p:scale>
        <p:origin x="-328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DC58-A3DA-449C-BAE0-8B2141A34817}" type="datetimeFigureOut">
              <a:rPr lang="en-US" smtClean="0"/>
              <a:t>18-08-20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40D6F-7742-4B4C-8141-9B688D11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Animated balloon floats </a:t>
            </a:r>
            <a:r>
              <a: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distance</a:t>
            </a:r>
            <a:endParaRPr lang="en-US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(Advanced)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balloon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Teardrop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fourth from the left). On the slide, drag to draw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launcher, and then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Size 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1.66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algn="l" defTabSz="914400" rtl="0" eaLnBrk="1" latinLnBrk="0" hangingPunct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Rotation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133⁰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Lighter 40%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(fourth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first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Isosceles Triangle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(third option from the left). On the slide, drag to draw the isosceles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triangle.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isosceles triangle.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pane.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0.16”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Rotation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in the left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isosceles triangle on the slide so that the sharp angle touches the point of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(tenth option from the right). On the slide, draw a curve (for, example, one that has four points). Press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the curve.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curvy line. 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arrow next 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15%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first option from the left).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curve on your slide so that one end is touching the bottom edge of the isosceles triangle.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option from the left). 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oval.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 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1.2”.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Shape Width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in the left pane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pane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oval at the top, left edge of the teardrop to create a lighting effect.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select all four objects.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Group.</a:t>
            </a: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animation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balloon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it off the bottom left corner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slide.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Motion Paths.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&amp; Curves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Diagonal Up 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motion path and then drag the end point (red triangle) across the slide and off the top right corner.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Additional Effect Options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arrow next to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on this slide, do one of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save the background of this slide template as a picture and use it in your own slides. To use the same background as this slide,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sky background on the original template,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the file as a JPEG (.jpg) file format.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Animated balloon floats </a:t>
            </a:r>
            <a:r>
              <a: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distance</a:t>
            </a:r>
            <a:endParaRPr lang="en-US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(Advanced)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balloon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Teardrop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fourth from the left). On the slide, drag to draw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launcher, and then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Size 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1.66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algn="l" defTabSz="914400" rtl="0" eaLnBrk="1" latinLnBrk="0" hangingPunct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Rotation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133⁰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Lighter 40%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(fourth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first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Isosceles Triangle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(third option from the left). On the slide, drag to draw the isosceles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triangle.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isosceles triangle.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pane.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0.16”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Rotation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in the left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isosceles triangle on the slide so that the sharp angle touches the point of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(tenth option from the right). On the slide, draw a curve (for, example, one that has four points). Press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the curve.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curvy line. 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arrow next 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15%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first option from the left).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curve on your slide so that one end is touching the bottom edge of the isosceles triangle.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option from the left). 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oval.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 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1.2”.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Shape Width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in the left pane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pane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oval at the top, left edge of the teardrop to create a lighting effect.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select all four objects.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Group.</a:t>
            </a: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animation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balloon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it off the bottom left corner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slide.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Motion Paths.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&amp; Curves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Diagonal Up 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motion path and then drag the end point (red triangle) across the slide and off the top right corner.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Additional Effect Options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arrow next to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on this slide, do one of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save the background of this slide template as a picture and use it in your own slides. To use the same background as this slide,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sky background on the original template,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the file as a JPEG (.jpg) file format.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Animated balloon floats </a:t>
            </a:r>
            <a:r>
              <a: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distance</a:t>
            </a:r>
            <a:endParaRPr lang="en-US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(Advanced)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balloon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Teardrop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fourth from the left). On the slide, drag to draw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launcher, and then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Size 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1.66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algn="l" defTabSz="914400" rtl="0" eaLnBrk="1" latinLnBrk="0" hangingPunct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Rotation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133⁰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Lighter 40%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(fourth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first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Isosceles Triangle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(third option from the left). On the slide, drag to draw the isosceles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triangle.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isosceles triangle.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pane.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0.16”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Rotation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in the left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isosceles triangle on the slide so that the sharp angle touches the point of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(tenth option from the right). On the slide, draw a curve (for, example, one that has four points). Press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the curve.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curvy line. 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arrow next 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15%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first option from the left).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curve on your slide so that one end is touching the bottom edge of the isosceles triangle.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option from the left). 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oval.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 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1.2”.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Shape Width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in the left pane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pane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oval at the top, left edge of the teardrop to create a lighting effect.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select all four objects.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Group.</a:t>
            </a: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animation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balloon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it off the bottom left corner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slide.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Motion Paths.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&amp; Curves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Diagonal Up 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motion path and then drag the end point (red triangle) across the slide and off the top right corner.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Additional Effect Options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arrow next to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on this slide, do one of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save the background of this slide template as a picture and use it in your own slides. To use the same background as this slide,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sky background on the original template,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the file as a JPEG (.jpg) file format.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Animated balloon floats </a:t>
            </a:r>
            <a:r>
              <a: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distance</a:t>
            </a:r>
            <a:endParaRPr lang="en-US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(Advanced)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balloon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Teardrop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fourth from the left). On the slide, drag to draw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launcher, and then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Size 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1.66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algn="l" defTabSz="914400" rtl="0" eaLnBrk="1" latinLnBrk="0" hangingPunct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Rotation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133⁰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Lighter 40%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(fourth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first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Isosceles Triangle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(third option from the left). On the slide, drag to draw the isosceles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triangle.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isosceles triangle.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pane.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0.16”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Rotation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in the left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isosceles triangle on the slide so that the sharp angle touches the point of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(tenth option from the right). On the slide, draw a curve (for, example, one that has four points). Press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the curve.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curvy line. 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arrow next 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15%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first option from the left).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curve on your slide so that one end is touching the bottom edge of the isosceles triangle.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option from the left). 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oval.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 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1.2”.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Shape Width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in the left pane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pane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oval at the top, left edge of the teardrop to create a lighting effect.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select all four objects.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Group.</a:t>
            </a: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animation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balloon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it off the bottom left corner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slide.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Motion Paths.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&amp; Curves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Diagonal Up 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motion path and then drag the end point (red triangle) across the slide and off the top right corner.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Additional Effect Options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arrow next to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on this slide, do one of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save the background of this slide template as a picture and use it in your own slides. To use the same background as this slide,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sky background on the original template,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the file as a JPEG (.jpg) file format.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Animated balloon floats </a:t>
            </a:r>
            <a:r>
              <a: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distance</a:t>
            </a:r>
            <a:endParaRPr lang="en-US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(Advanced)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balloon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Teardrop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fourth from the left). On the slide, drag to draw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launcher, and then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Size 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1.66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algn="l" defTabSz="914400" rtl="0" eaLnBrk="1" latinLnBrk="0" hangingPunct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Rotation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133⁰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Lighter 40%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(fourth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first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Isosceles Triangle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(third option from the left). On the slide, drag to draw the isosceles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triangle.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isosceles triangle.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pane.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0.16”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Rotation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in the left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isosceles triangle on the slide so that the sharp angle touches the point of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(tenth option from the right). On the slide, draw a curve (for, example, one that has four points). Press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the curve.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curvy line. 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arrow next 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15%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first option from the left).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curve on your slide so that one end is touching the bottom edge of the isosceles triangle.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option from the left). 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oval.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 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1.2”.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Shape Width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in the left pane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pane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oval at the top, left edge of the teardrop to create a lighting effect.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select all four objects.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Group.</a:t>
            </a: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animation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balloon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it off the bottom left corner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slide.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Motion Paths.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&amp; Curves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Diagonal Up 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motion path and then drag the end point (red triangle) across the slide and off the top right corner.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Additional Effect Options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arrow next to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on this slide, do one of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save the background of this slide template as a picture and use it in your own slides. To use the same background as this slide,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sky background on the original template,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the file as a JPEG (.jpg) file format.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Animated balloon floats </a:t>
            </a:r>
            <a:r>
              <a: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distance</a:t>
            </a:r>
            <a:endParaRPr lang="en-US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(Advanced)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balloon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Teardrop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fourth from the left). On the slide, drag to draw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launcher, and then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Size 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1.66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algn="l" defTabSz="914400" rtl="0" eaLnBrk="1" latinLnBrk="0" hangingPunct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Rotation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133⁰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Lighter 40%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(fourth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first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Isosceles Triangle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(third option from the left). On the slide, drag to draw the isosceles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triangle.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isosceles triangle.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pane.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0.16”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Rotation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in the left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isosceles triangle on the slide so that the sharp angle touches the point of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(tenth option from the right). On the slide, draw a curve (for, example, one that has four points). Press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the curve.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curvy line. 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arrow next 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15%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first option from the left).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curve on your slide so that one end is touching the bottom edge of the isosceles triangle.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option from the left). 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oval.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 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1.2”.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Shape Width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in the left pane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pane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oval at the top, left edge of the teardrop to create a lighting effect.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select all four objects.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Group.</a:t>
            </a: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animation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balloon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it off the bottom left corner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slide.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Motion Paths.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&amp; Curves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Diagonal Up 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motion path and then drag the end point (red triangle) across the slide and off the top right corner.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Additional Effect Options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arrow next to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on this slide, do one of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save the background of this slide template as a picture and use it in your own slides. To use the same background as this slide,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sky background on the original template,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the file as a JPEG (.jpg) file format.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503238"/>
            <a:ext cx="418465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Animated balloon floats </a:t>
            </a:r>
            <a:r>
              <a: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distance</a:t>
            </a:r>
            <a:endParaRPr lang="en-US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(Advanced)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balloon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Teardrop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fourth from the left). On the slide, drag to draw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launcher, and then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Size 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1.66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algn="l" defTabSz="914400" rtl="0" eaLnBrk="1" latinLnBrk="0" hangingPunct="1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Rotation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133⁰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Lighter 40%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(fourth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sixth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row, first option from the left).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Isosceles Triangle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(third option from the left). On the slide, drag to draw the isosceles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triangle.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isosceles triangle.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pane.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0.16”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Rotation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in the left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 Accent 2, Darker 25%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(fifth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sixth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isosceles triangle on the slide so that the sharp angle touches the point of the teardrop.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(tenth option from the right). On the slide, draw a curve (for, example, one that has four points). Press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the curve.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curvy line. 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arrow next 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15%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row, first option from the left).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curve on your slide so that one end is touching the bottom edge of the isosceles triangle.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option from the left). On the slide, drag to draw an 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oval.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 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Height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1.2”.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Shape Width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in the left pane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 left pane,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in the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Color pane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the oval at the top, left edge of the teardrop to create a lighting effect.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and hold CTRL, and then select all four objects.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Group.</a:t>
            </a: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 startAt="31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animation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balloon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it off the bottom left corner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slide.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Motion Paths.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&amp; Curves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Diagonal Up 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slide, 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 the motion path and then drag the end point (red triangle) across the slide and off the top right corner.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Additional Effect Options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arrow next to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on this slide, do one of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save the background of this slide template as a picture and use it in your own slides. To use the same background as this slide,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sky background on the original template,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the file as a JPEG (.jpg) file format.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18-08-20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18-08-20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2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27635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4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4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4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4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Isus</a:t>
            </a:r>
            <a:r>
              <a:rPr lang="en-US" sz="4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4000" b="1" dirty="0" err="1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</a:t>
            </a:r>
            <a:r>
              <a:rPr lang="en-US" sz="4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ă</a:t>
            </a:r>
            <a:r>
              <a:rPr lang="en-US" sz="4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4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ridici</a:t>
            </a:r>
            <a:r>
              <a:rPr lang="en-US" sz="4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4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atunci</a:t>
            </a:r>
            <a:r>
              <a:rPr lang="en-US" sz="4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4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când</a:t>
            </a:r>
            <a:r>
              <a:rPr lang="en-US" sz="4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cad</a:t>
            </a:r>
            <a:endParaRPr lang="en-US" sz="4000" b="1" dirty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596633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7155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Isus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ridici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atunci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când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cad</a:t>
            </a:r>
          </a:p>
          <a:p>
            <a:pPr algn="ctr"/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întărești</a:t>
            </a:r>
            <a:endParaRPr lang="en-US" sz="3000" b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Când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furtuna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este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mare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și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cerul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întunecat</a:t>
            </a:r>
            <a:endParaRPr lang="en-US" sz="3000" b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30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m-</a:t>
            </a:r>
            <a:r>
              <a:rPr lang="en-US" sz="30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adăpostești</a:t>
            </a:r>
            <a:endParaRPr lang="en-US" sz="3000" b="1" dirty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5016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7155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|: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Doamne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ești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al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s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alvator</a:t>
            </a:r>
            <a:endParaRPr lang="en-US" sz="3200" b="1" i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Al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sprijin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al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ocrotitor</a:t>
            </a:r>
            <a:endParaRPr lang="en-US" sz="3200" b="1" i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Doamne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ești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a mea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mântuire</a:t>
            </a:r>
            <a:endParaRPr lang="en-US" sz="3200" b="1" i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Doar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în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Tine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găsesc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fericire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:|</a:t>
            </a:r>
            <a:endParaRPr lang="en-US" sz="3200" b="1" i="1" dirty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988104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839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Isus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2900" b="1" dirty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mângâi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atunci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când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plâng</a:t>
            </a:r>
            <a:endParaRPr lang="en-US" sz="2900" b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liniștești</a:t>
            </a:r>
            <a:endParaRPr lang="en-US" sz="2900" b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Când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durerea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apasă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și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povoara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mea e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grea</a:t>
            </a:r>
            <a:endParaRPr lang="en-US" sz="2900" b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sprijinești</a:t>
            </a:r>
            <a:endParaRPr lang="en-US" sz="2900" b="1" dirty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696397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7155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|: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Doamne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ești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al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s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alvator</a:t>
            </a:r>
            <a:endParaRPr lang="en-US" sz="3200" b="1" i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Al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sprijin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al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ocrotitor</a:t>
            </a:r>
            <a:endParaRPr lang="en-US" sz="3200" b="1" i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Doamne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ești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a mea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mântuire</a:t>
            </a:r>
            <a:endParaRPr lang="en-US" sz="3200" b="1" i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Doar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în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Tine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găsesc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fericire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:|</a:t>
            </a:r>
            <a:endParaRPr lang="en-US" sz="3200" b="1" i="1" dirty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569428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839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Isus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păzești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în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orice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zi</a:t>
            </a:r>
            <a:endParaRPr lang="en-US" sz="2900" b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izbăvești</a:t>
            </a:r>
            <a:endParaRPr lang="en-US" sz="2900" b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Când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vrăjmașul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amenință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a mea pace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să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o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ia</a:t>
            </a:r>
            <a:endParaRPr lang="en-US" sz="2900" b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Numai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mă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2900" b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ocrotești</a:t>
            </a:r>
            <a:r>
              <a:rPr lang="en-US" sz="29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.</a:t>
            </a:r>
            <a:endParaRPr lang="en-US" sz="2900" b="1" dirty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500631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7155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|: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Doamne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ești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al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s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alvator</a:t>
            </a:r>
            <a:endParaRPr lang="en-US" sz="3200" b="1" i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Al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sprijin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, al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ocrotitor</a:t>
            </a:r>
            <a:endParaRPr lang="en-US" sz="3200" b="1" i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Doamne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Tu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ești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a mea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mântuire</a:t>
            </a:r>
            <a:endParaRPr lang="en-US" sz="3200" b="1" i="1" dirty="0" smtClean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Doar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în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Tine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găsesc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i="1" dirty="0" err="1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fericire</a:t>
            </a:r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sz="32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:|</a:t>
            </a:r>
          </a:p>
          <a:p>
            <a:pPr algn="ctr"/>
            <a:endParaRPr lang="en-US" sz="3200" b="1" i="1" dirty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  <a:p>
            <a:pPr algn="ctr"/>
            <a:r>
              <a:rPr lang="en-US" sz="3200" b="1" i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                                   </a:t>
            </a:r>
            <a:r>
              <a:rPr lang="en-US" sz="2400" b="1" dirty="0" smtClean="0">
                <a:effectLst>
                  <a:glow rad="101600">
                    <a:schemeClr val="bg1">
                      <a:alpha val="75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eorgia"/>
                <a:cs typeface="Georgia"/>
              </a:rPr>
              <a:t>- Amin -</a:t>
            </a:r>
            <a:endParaRPr lang="en-US" sz="2400" b="1" i="1" dirty="0">
              <a:effectLst>
                <a:glow rad="101600">
                  <a:schemeClr val="bg1">
                    <a:alpha val="75000"/>
                  </a:schemeClr>
                </a:glow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85327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91924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2029-05-12T07:00:00+00:00</AssetExpire>
    <IntlLangReviewDate xmlns="4873beb7-5857-4685-be1f-d57550cc96cc">2010-06-24T19:29:00+00:00</IntlLangReviewDate>
    <TPFriendlyName xmlns="4873beb7-5857-4685-be1f-d57550cc96cc" xsi:nil="true"/>
    <IntlLangReview xmlns="4873beb7-5857-4685-be1f-d57550cc96cc" xsi:nil="true"/>
    <PolicheckWords xmlns="4873beb7-5857-4685-be1f-d57550cc96cc" xsi:nil="true"/>
    <SubmitterId xmlns="4873beb7-5857-4685-be1f-d57550cc96cc" xsi:nil="true"/>
    <AcquiredFrom xmlns="4873beb7-5857-4685-be1f-d57550cc96cc">Community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2010-06-24T19:28:00+00:00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964688</Value>
      <Value>1315752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true</OutputCachingOn>
    <TemplateStatus xmlns="4873beb7-5857-4685-be1f-d57550cc96cc" xsi:nil="true"/>
    <IsSearchable xmlns="4873beb7-5857-4685-be1f-d57550cc96cc">true</IsSearchable>
    <ContentItem xmlns="4873beb7-5857-4685-be1f-d57550cc96cc" xsi:nil="true"/>
    <HandoffToMSDN xmlns="4873beb7-5857-4685-be1f-d57550cc96cc">2010-06-24T19:29:00+00:00</HandoffToMSDN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>2010-06-24T19:29:00+00:00</LastModifiedDateTime>
    <LastPublishResultLookup xmlns="4873beb7-5857-4685-be1f-d57550cc96cc" xsi:nil="true"/>
    <LegacyData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>2010-06-24T19:29:00+00:00</PlannedPubDate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TPLaunchHelpLinkType xmlns="4873beb7-5857-4685-be1f-d57550cc96cc">Template</TPLaunchHelpLinkType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Provider xmlns="4873beb7-5857-4685-be1f-d57550cc96cc" xsi:nil="true"/>
    <UACurrentWords xmlns="4873beb7-5857-4685-be1f-d57550cc96cc" xsi:nil="true"/>
    <AssetId xmlns="4873beb7-5857-4685-be1f-d57550cc96cc">TP101919197</AssetId>
    <TPClientViewer xmlns="4873beb7-5857-4685-be1f-d57550cc96cc" xsi:nil="true"/>
    <DSATActionTaken xmlns="4873beb7-5857-4685-be1f-d57550cc96cc">Best Bets</DSATActionTaken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</PublishTargets>
    <ApprovalLog xmlns="4873beb7-5857-4685-be1f-d57550cc96cc" xsi:nil="true"/>
    <BugNumber xmlns="4873beb7-5857-4685-be1f-d57550cc96cc" xsi:nil="true"/>
    <CrawlForDependencies xmlns="4873beb7-5857-4685-be1f-d57550cc96cc">false</CrawlForDependencies>
    <LastHandOff xmlns="4873beb7-5857-4685-be1f-d57550cc96cc" xsi:nil="true"/>
    <Milestone xmlns="4873beb7-5857-4685-be1f-d57550cc96cc" xsi:nil="true"/>
    <UANotes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129722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3ed2fc263721c26f23827c21b6dac60d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3fd684bd51e4d18053247c943b6192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 ma:readOnly="false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 ma:readOnly="false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7AC6C0-3CB4-4E41-94AB-B1B6F74ADD3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67DE5AF-1727-418B-9808-4BAE1C764B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6E8634-A520-471A-B859-F6CCEE491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TM01919246</Template>
  <TotalTime>0</TotalTime>
  <Words>11914</Words>
  <Application>Microsoft Macintosh PowerPoint</Application>
  <PresentationFormat>On-screen Show (16:9)</PresentationFormat>
  <Paragraphs>636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TM01919246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2010-06-15T22:14:20Z</dcterms:created>
  <dcterms:modified xsi:type="dcterms:W3CDTF">2018-08-20T23:01:00Z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</Properties>
</file>