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99AA-F669-470D-B072-4823E97AA7A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EF5-03C9-45B2-BB42-2C296999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cr.r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3088"/>
            <a:ext cx="12192000" cy="1247054"/>
          </a:xfrm>
        </p:spPr>
        <p:txBody>
          <a:bodyPr>
            <a:noAutofit/>
          </a:bodyPr>
          <a:lstStyle/>
          <a:p>
            <a:r>
              <a:rPr lang="en-US" sz="8000" dirty="0" err="1">
                <a:latin typeface="Segoe UI Semibold" panose="020B0702040204020203" pitchFamily="34" charset="0"/>
              </a:rPr>
              <a:t>Pe</a:t>
            </a:r>
            <a:r>
              <a:rPr lang="en-US" sz="8000" dirty="0">
                <a:latin typeface="Segoe UI Semibold" panose="020B0702040204020203" pitchFamily="34" charset="0"/>
              </a:rPr>
              <a:t> Tin’ </a:t>
            </a:r>
            <a:r>
              <a:rPr lang="en-US" sz="8000" dirty="0" err="1">
                <a:latin typeface="Segoe UI Semibold" panose="020B0702040204020203" pitchFamily="34" charset="0"/>
              </a:rPr>
              <a:t>te</a:t>
            </a:r>
            <a:r>
              <a:rPr lang="en-US" sz="8000" dirty="0">
                <a:latin typeface="Segoe UI Semibold" panose="020B0702040204020203" pitchFamily="34" charset="0"/>
              </a:rPr>
              <a:t> laud, </a:t>
            </a:r>
            <a:r>
              <a:rPr lang="en-US" sz="8000" dirty="0" err="1">
                <a:latin typeface="Segoe UI Semibold" panose="020B0702040204020203" pitchFamily="34" charset="0"/>
              </a:rPr>
              <a:t>Isuse</a:t>
            </a:r>
            <a:endParaRPr lang="en-US" sz="8000" dirty="0">
              <a:latin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39609"/>
            <a:ext cx="12192000" cy="518391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 Semibold" panose="020B0702040204020203" pitchFamily="34" charset="0"/>
              </a:rPr>
              <a:t>Autor</a:t>
            </a:r>
            <a:r>
              <a:rPr lang="en-US" dirty="0">
                <a:latin typeface="Segoe UI Semibold" panose="020B0702040204020203" pitchFamily="34" charset="0"/>
              </a:rPr>
              <a:t> text: </a:t>
            </a:r>
            <a:r>
              <a:rPr lang="en-US" dirty="0" err="1">
                <a:latin typeface="Segoe UI Semibold" panose="020B0702040204020203" pitchFamily="34" charset="0"/>
              </a:rPr>
              <a:t>Necunoscut</a:t>
            </a:r>
            <a:r>
              <a:rPr lang="en-US" dirty="0">
                <a:latin typeface="Segoe UI Semibold" panose="020B0702040204020203" pitchFamily="34" charset="0"/>
              </a:rPr>
              <a:t>   					            </a:t>
            </a:r>
            <a:r>
              <a:rPr lang="en-US" dirty="0" err="1">
                <a:latin typeface="Segoe UI Semibold" panose="020B0702040204020203" pitchFamily="34" charset="0"/>
              </a:rPr>
              <a:t>Compozitor</a:t>
            </a:r>
            <a:r>
              <a:rPr lang="en-US" dirty="0">
                <a:latin typeface="Segoe UI Semibold" panose="020B0702040204020203" pitchFamily="34" charset="0"/>
              </a:rPr>
              <a:t>: </a:t>
            </a:r>
            <a:r>
              <a:rPr lang="en-US" dirty="0" err="1">
                <a:latin typeface="Segoe UI Semibold" panose="020B0702040204020203" pitchFamily="34" charset="0"/>
              </a:rPr>
              <a:t>Necunoscut</a:t>
            </a:r>
            <a:endParaRPr lang="en-US" dirty="0">
              <a:latin typeface="Segoe UI Semibold" panose="020B0702040204020203" pitchFamily="34" charset="0"/>
            </a:endParaRPr>
          </a:p>
          <a:p>
            <a:r>
              <a:rPr lang="en-US" dirty="0">
                <a:latin typeface="Segoe UI Semibold" panose="020B0702040204020203" pitchFamily="34" charset="0"/>
              </a:rPr>
              <a:t> </a:t>
            </a:r>
          </a:p>
          <a:p>
            <a:endParaRPr lang="en-US" dirty="0">
              <a:latin typeface="Segoe UI Semibold" panose="020B07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3834" cy="1087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7513" y="0"/>
            <a:ext cx="134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</a:rPr>
              <a:t>Fa Maj</a:t>
            </a:r>
          </a:p>
        </p:txBody>
      </p:sp>
    </p:spTree>
    <p:extLst>
      <p:ext uri="{BB962C8B-B14F-4D97-AF65-F5344CB8AC3E}">
        <p14:creationId xmlns:p14="http://schemas.microsoft.com/office/powerpoint/2010/main" val="25527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50302" cy="6858000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1. </a:t>
            </a:r>
            <a:r>
              <a:rPr lang="en-US" sz="7200" dirty="0" err="1">
                <a:latin typeface="Segoe UI Semibold" panose="020B0702040204020203" pitchFamily="34" charset="0"/>
              </a:rPr>
              <a:t>Pe</a:t>
            </a:r>
            <a:r>
              <a:rPr lang="en-US" sz="7200" dirty="0">
                <a:latin typeface="Segoe UI Semibold" panose="020B0702040204020203" pitchFamily="34" charset="0"/>
              </a:rPr>
              <a:t> Tin’ </a:t>
            </a:r>
            <a:r>
              <a:rPr lang="en-US" sz="7200" dirty="0" err="1">
                <a:latin typeface="Segoe UI Semibold" panose="020B0702040204020203" pitchFamily="34" charset="0"/>
              </a:rPr>
              <a:t>te</a:t>
            </a:r>
            <a:r>
              <a:rPr lang="en-US" sz="7200" dirty="0">
                <a:latin typeface="Segoe UI Semibold" panose="020B0702040204020203" pitchFamily="34" charset="0"/>
              </a:rPr>
              <a:t> laud, </a:t>
            </a:r>
            <a:r>
              <a:rPr lang="en-US" sz="7200" dirty="0" err="1">
                <a:latin typeface="Segoe UI Semibold" panose="020B0702040204020203" pitchFamily="34" charset="0"/>
              </a:rPr>
              <a:t>Isuse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Pentru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bunătatea</a:t>
            </a:r>
            <a:r>
              <a:rPr lang="en-US" sz="7200" dirty="0">
                <a:latin typeface="Segoe UI Semibold" panose="020B0702040204020203" pitchFamily="34" charset="0"/>
              </a:rPr>
              <a:t> Ta,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Pentru</a:t>
            </a:r>
            <a:r>
              <a:rPr lang="en-US" sz="7200" dirty="0">
                <a:latin typeface="Segoe UI Semibold" panose="020B0702040204020203" pitchFamily="34" charset="0"/>
              </a:rPr>
              <a:t>‑a Ta </a:t>
            </a:r>
            <a:r>
              <a:rPr lang="en-US" sz="7200" dirty="0" err="1">
                <a:latin typeface="Segoe UI Semibold" panose="020B0702040204020203" pitchFamily="34" charset="0"/>
              </a:rPr>
              <a:t>milă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nespusă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Ce‑o </a:t>
            </a:r>
            <a:r>
              <a:rPr lang="en-US" sz="7200" dirty="0" err="1">
                <a:latin typeface="Segoe UI Semibold" panose="020B0702040204020203" pitchFamily="34" charset="0"/>
              </a:rPr>
              <a:t>arăţi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viaţa</a:t>
            </a:r>
            <a:r>
              <a:rPr lang="en-US" sz="7200" dirty="0">
                <a:latin typeface="Segoe UI Semibold" panose="020B0702040204020203" pitchFamily="34" charset="0"/>
              </a:rPr>
              <a:t> mea.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 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br>
              <a:rPr lang="en-US" sz="6600" i="1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Ref 1: /:</a:t>
            </a:r>
            <a:r>
              <a:rPr lang="en-US" sz="6600" i="1" dirty="0" err="1">
                <a:latin typeface="Segoe UI Semibold" panose="020B0702040204020203" pitchFamily="34" charset="0"/>
              </a:rPr>
              <a:t>Eu</a:t>
            </a:r>
            <a:r>
              <a:rPr lang="en-US" sz="6600" i="1" dirty="0">
                <a:latin typeface="Segoe UI Semibold" panose="020B0702040204020203" pitchFamily="34" charset="0"/>
              </a:rPr>
              <a:t> am o </a:t>
            </a:r>
            <a:r>
              <a:rPr lang="en-US" sz="6600" i="1" dirty="0" err="1">
                <a:latin typeface="Segoe UI Semibold" panose="020B0702040204020203" pitchFamily="34" charset="0"/>
              </a:rPr>
              <a:t>călăuză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acest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pământ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străin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‑n </a:t>
            </a:r>
            <a:r>
              <a:rPr lang="en-US" sz="6600" i="1" dirty="0" err="1">
                <a:latin typeface="Segoe UI Semibold" panose="020B0702040204020203" pitchFamily="34" charset="0"/>
              </a:rPr>
              <a:t>orice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împrejurare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Tu</a:t>
            </a:r>
            <a:r>
              <a:rPr lang="en-US" sz="6600" i="1" dirty="0">
                <a:latin typeface="Segoe UI Semibold" panose="020B0702040204020203" pitchFamily="34" charset="0"/>
              </a:rPr>
              <a:t>‑mi </a:t>
            </a:r>
            <a:r>
              <a:rPr lang="en-US" sz="6600" i="1" dirty="0" err="1">
                <a:latin typeface="Segoe UI Semibold" panose="020B0702040204020203" pitchFamily="34" charset="0"/>
              </a:rPr>
              <a:t>îmi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eşti</a:t>
            </a:r>
            <a:r>
              <a:rPr lang="en-US" sz="6600" i="1" dirty="0">
                <a:latin typeface="Segoe UI Semibold" panose="020B0702040204020203" pitchFamily="34" charset="0"/>
              </a:rPr>
              <a:t> al meu </a:t>
            </a:r>
            <a:r>
              <a:rPr lang="en-US" sz="6600" i="1" dirty="0" err="1">
                <a:latin typeface="Segoe UI Semibold" panose="020B0702040204020203" pitchFamily="34" charset="0"/>
              </a:rPr>
              <a:t>sprijin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r"/>
            <a:r>
              <a:rPr lang="en-US" sz="7200" dirty="0">
                <a:latin typeface="Segoe UI Semibold" panose="020B0702040204020203" pitchFamily="34" charset="0"/>
              </a:rPr>
              <a:t>2.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noaptea‑ntunecoasă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Calea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mi‑o </a:t>
            </a:r>
            <a:r>
              <a:rPr lang="en-US" sz="7200" dirty="0" err="1">
                <a:latin typeface="Segoe UI Semibold" panose="020B0702040204020203" pitchFamily="34" charset="0"/>
              </a:rPr>
              <a:t>luminezi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Şi</a:t>
            </a:r>
            <a:r>
              <a:rPr lang="en-US" sz="7200" dirty="0">
                <a:latin typeface="Segoe UI Semibold" panose="020B0702040204020203" pitchFamily="34" charset="0"/>
              </a:rPr>
              <a:t>‑n </a:t>
            </a:r>
            <a:r>
              <a:rPr lang="en-US" sz="7200" dirty="0" err="1">
                <a:latin typeface="Segoe UI Semibold" panose="020B0702040204020203" pitchFamily="34" charset="0"/>
              </a:rPr>
              <a:t>orice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încercare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Mereu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mă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îmbărbătezi</a:t>
            </a:r>
            <a:r>
              <a:rPr lang="en-US" sz="7200" dirty="0">
                <a:latin typeface="Segoe UI Semibold" panose="020B0702040204020203" pitchFamily="34" charset="0"/>
              </a:rPr>
              <a:t>.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br>
              <a:rPr lang="en-US" sz="6600" i="1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Ref 2: /:</a:t>
            </a:r>
            <a:r>
              <a:rPr lang="en-US" sz="6600" i="1" dirty="0" err="1">
                <a:latin typeface="Segoe UI Semibold" panose="020B0702040204020203" pitchFamily="34" charset="0"/>
              </a:rPr>
              <a:t>Eu</a:t>
            </a:r>
            <a:r>
              <a:rPr lang="en-US" sz="6600" i="1" dirty="0">
                <a:latin typeface="Segoe UI Semibold" panose="020B0702040204020203" pitchFamily="34" charset="0"/>
              </a:rPr>
              <a:t> am o </a:t>
            </a:r>
            <a:r>
              <a:rPr lang="en-US" sz="6600" i="1" dirty="0" err="1">
                <a:latin typeface="Segoe UI Semibold" panose="020B0702040204020203" pitchFamily="34" charset="0"/>
              </a:rPr>
              <a:t>călăuză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Duhul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Tău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cel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sfânt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care </a:t>
            </a:r>
            <a:r>
              <a:rPr lang="en-US" sz="6600" i="1" dirty="0" err="1">
                <a:latin typeface="Segoe UI Semibold" panose="020B0702040204020203" pitchFamily="34" charset="0"/>
              </a:rPr>
              <a:t>ni</a:t>
            </a:r>
            <a:r>
              <a:rPr lang="en-US" sz="6600" i="1" dirty="0">
                <a:latin typeface="Segoe UI Semibold" panose="020B0702040204020203" pitchFamily="34" charset="0"/>
              </a:rPr>
              <a:t> l‑</a:t>
            </a:r>
            <a:r>
              <a:rPr lang="en-US" sz="6600" i="1" dirty="0" err="1">
                <a:latin typeface="Segoe UI Semibold" panose="020B0702040204020203" pitchFamily="34" charset="0"/>
              </a:rPr>
              <a:t>ai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dat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Atunci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când</a:t>
            </a:r>
            <a:r>
              <a:rPr lang="en-US" sz="6600" i="1" dirty="0">
                <a:latin typeface="Segoe UI Semibold" panose="020B0702040204020203" pitchFamily="34" charset="0"/>
              </a:rPr>
              <a:t> m‑</a:t>
            </a:r>
            <a:r>
              <a:rPr lang="en-US" sz="6600" i="1" dirty="0" err="1">
                <a:latin typeface="Segoe UI Semibold" panose="020B0702040204020203" pitchFamily="34" charset="0"/>
              </a:rPr>
              <a:t>ai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sigilat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B7EEBC-8878-041B-A794-2F143B468ED4}"/>
              </a:ext>
            </a:extLst>
          </p:cNvPr>
          <p:cNvCxnSpPr/>
          <p:nvPr/>
        </p:nvCxnSpPr>
        <p:spPr>
          <a:xfrm>
            <a:off x="241540" y="1121434"/>
            <a:ext cx="10343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3. </a:t>
            </a:r>
            <a:r>
              <a:rPr lang="en-US" sz="7200" dirty="0" err="1">
                <a:latin typeface="Segoe UI Semibold" panose="020B0702040204020203" pitchFamily="34" charset="0"/>
              </a:rPr>
              <a:t>Mereu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mă‑mbărbătezi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Când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sunt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descurajat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Îmi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dai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putere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sfântă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Atunci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când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sunt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încercat</a:t>
            </a:r>
            <a:r>
              <a:rPr lang="en-US" sz="7200" dirty="0">
                <a:latin typeface="Segoe UI Semibold" panose="020B0702040204020203" pitchFamily="34" charset="0"/>
              </a:rPr>
              <a:t>.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 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 algn="ctr"/>
            <a:br>
              <a:rPr lang="en-US" sz="6600" i="1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Ref 3: /: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biruiesc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în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toate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Orice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atac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străin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lângă</a:t>
            </a:r>
            <a:r>
              <a:rPr lang="en-US" sz="6600" i="1" dirty="0">
                <a:latin typeface="Segoe UI Semibold" panose="020B0702040204020203" pitchFamily="34" charset="0"/>
              </a:rPr>
              <a:t> Tine, </a:t>
            </a:r>
            <a:r>
              <a:rPr lang="en-US" sz="6600" i="1" dirty="0" err="1">
                <a:latin typeface="Segoe UI Semibold" panose="020B0702040204020203" pitchFamily="34" charset="0"/>
              </a:rPr>
              <a:t>Doamne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Mereu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vreau</a:t>
            </a:r>
            <a:r>
              <a:rPr lang="en-US" sz="6600" i="1" dirty="0">
                <a:latin typeface="Segoe UI Semibold" panose="020B0702040204020203" pitchFamily="34" charset="0"/>
              </a:rPr>
              <a:t> ca 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rămân</a:t>
            </a:r>
            <a:r>
              <a:rPr lang="en-US" sz="6600" i="1" dirty="0">
                <a:latin typeface="Segoe UI Semibold" panose="020B0702040204020203" pitchFamily="34" charset="0"/>
              </a:rPr>
              <a:t>.:/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dirty="0">
                <a:latin typeface="Segoe UI Semibold" panose="020B0702040204020203" pitchFamily="34" charset="0"/>
              </a:rPr>
              <a:t> </a:t>
            </a:r>
            <a:br>
              <a:rPr lang="en-US" sz="6600" dirty="0">
                <a:latin typeface="Segoe UI Semibold" panose="020B0702040204020203" pitchFamily="34" charset="0"/>
              </a:rPr>
            </a:br>
            <a:endParaRPr lang="ro-RO" sz="66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Semibold" panose="020B0702040204020203" pitchFamily="34" charset="0"/>
              </a:rPr>
              <a:t>4. </a:t>
            </a:r>
            <a:r>
              <a:rPr lang="en-US" sz="7200" dirty="0" err="1">
                <a:latin typeface="Segoe UI Semibold" panose="020B0702040204020203" pitchFamily="34" charset="0"/>
              </a:rPr>
              <a:t>Ajută</a:t>
            </a:r>
            <a:r>
              <a:rPr lang="en-US" sz="7200" dirty="0">
                <a:latin typeface="Segoe UI Semibold" panose="020B0702040204020203" pitchFamily="34" charset="0"/>
              </a:rPr>
              <a:t>‑ne, o, </a:t>
            </a:r>
            <a:r>
              <a:rPr lang="en-US" sz="7200" dirty="0" err="1">
                <a:latin typeface="Segoe UI Semibold" panose="020B0702040204020203" pitchFamily="34" charset="0"/>
              </a:rPr>
              <a:t>Doamne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facem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voia</a:t>
            </a:r>
            <a:r>
              <a:rPr lang="en-US" sz="7200" dirty="0">
                <a:latin typeface="Segoe UI Semibold" panose="020B0702040204020203" pitchFamily="34" charset="0"/>
              </a:rPr>
              <a:t> Ta,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>
                <a:latin typeface="Segoe UI Semibold" panose="020B0702040204020203" pitchFamily="34" charset="0"/>
              </a:rPr>
              <a:t>Ca </a:t>
            </a:r>
            <a:r>
              <a:rPr lang="en-US" sz="7200" dirty="0" err="1">
                <a:latin typeface="Segoe UI Semibold" panose="020B0702040204020203" pitchFamily="34" charset="0"/>
              </a:rPr>
              <a:t>să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putem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ajunge</a:t>
            </a:r>
            <a:r>
              <a:rPr lang="en-US" sz="7200" dirty="0">
                <a:latin typeface="Segoe UI Semibold" panose="020B0702040204020203" pitchFamily="34" charset="0"/>
              </a:rPr>
              <a:t>,</a:t>
            </a:r>
            <a:br>
              <a:rPr lang="en-US" sz="7200" dirty="0">
                <a:latin typeface="Segoe UI Semibold" panose="020B0702040204020203" pitchFamily="34" charset="0"/>
              </a:rPr>
            </a:br>
            <a:r>
              <a:rPr lang="en-US" sz="7200" dirty="0" err="1">
                <a:latin typeface="Segoe UI Semibold" panose="020B0702040204020203" pitchFamily="34" charset="0"/>
              </a:rPr>
              <a:t>Sus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cer</a:t>
            </a:r>
            <a:r>
              <a:rPr lang="en-US" sz="7200" dirty="0">
                <a:latin typeface="Segoe UI Semibold" panose="020B0702040204020203" pitchFamily="34" charset="0"/>
              </a:rPr>
              <a:t> </a:t>
            </a:r>
            <a:r>
              <a:rPr lang="en-US" sz="7200" dirty="0" err="1">
                <a:latin typeface="Segoe UI Semibold" panose="020B0702040204020203" pitchFamily="34" charset="0"/>
              </a:rPr>
              <a:t>în</a:t>
            </a:r>
            <a:r>
              <a:rPr lang="en-US" sz="7200" dirty="0">
                <a:latin typeface="Segoe UI Semibold" panose="020B0702040204020203" pitchFamily="34" charset="0"/>
              </a:rPr>
              <a:t> casa Ta.</a:t>
            </a:r>
            <a:br>
              <a:rPr lang="en-US" sz="7200" dirty="0">
                <a:latin typeface="Segoe UI Semibold" panose="020B0702040204020203" pitchFamily="34" charset="0"/>
              </a:rPr>
            </a:br>
            <a:endParaRPr lang="ro-RO" sz="7200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924"/>
            <a:ext cx="1683834" cy="10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br>
              <a:rPr lang="en-US" sz="6600" i="1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Ref 4: /:</a:t>
            </a:r>
            <a:r>
              <a:rPr lang="en-US" sz="6600" i="1" dirty="0" err="1">
                <a:latin typeface="Segoe UI Semibold" panose="020B0702040204020203" pitchFamily="34" charset="0"/>
              </a:rPr>
              <a:t>Şi</a:t>
            </a:r>
            <a:r>
              <a:rPr lang="en-US" sz="6600" i="1" dirty="0">
                <a:latin typeface="Segoe UI Semibold" panose="020B0702040204020203" pitchFamily="34" charset="0"/>
              </a:rPr>
              <a:t>‑o </a:t>
            </a:r>
            <a:r>
              <a:rPr lang="en-US" sz="6600" i="1" dirty="0" err="1">
                <a:latin typeface="Segoe UI Semibold" panose="020B0702040204020203" pitchFamily="34" charset="0"/>
              </a:rPr>
              <a:t>veşnicie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întreagă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Mereu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nedespărţiţi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>
                <a:latin typeface="Segoe UI Semibold" panose="020B0702040204020203" pitchFamily="34" charset="0"/>
              </a:rPr>
              <a:t>Cu </a:t>
            </a:r>
            <a:r>
              <a:rPr lang="en-US" sz="6600" i="1" dirty="0" err="1">
                <a:latin typeface="Segoe UI Semibold" panose="020B0702040204020203" pitchFamily="34" charset="0"/>
              </a:rPr>
              <a:t>sfinţii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împreună</a:t>
            </a:r>
            <a:r>
              <a:rPr lang="en-US" sz="6600" i="1" dirty="0">
                <a:latin typeface="Segoe UI Semibold" panose="020B0702040204020203" pitchFamily="34" charset="0"/>
              </a:rPr>
              <a:t>,</a:t>
            </a:r>
            <a:br>
              <a:rPr lang="en-US" sz="6600" dirty="0">
                <a:latin typeface="Segoe UI Semibold" panose="020B0702040204020203" pitchFamily="34" charset="0"/>
              </a:rPr>
            </a:br>
            <a:r>
              <a:rPr lang="en-US" sz="6600" i="1" dirty="0" err="1">
                <a:latin typeface="Segoe UI Semibold" panose="020B0702040204020203" pitchFamily="34" charset="0"/>
              </a:rPr>
              <a:t>Pe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Isus</a:t>
            </a:r>
            <a:r>
              <a:rPr lang="en-US" sz="6600" i="1" dirty="0">
                <a:latin typeface="Segoe UI Semibold" panose="020B0702040204020203" pitchFamily="34" charset="0"/>
              </a:rPr>
              <a:t> </a:t>
            </a:r>
            <a:r>
              <a:rPr lang="en-US" sz="6600" i="1" dirty="0" err="1">
                <a:latin typeface="Segoe UI Semibold" panose="020B0702040204020203" pitchFamily="34" charset="0"/>
              </a:rPr>
              <a:t>să</a:t>
            </a:r>
            <a:r>
              <a:rPr lang="en-US" sz="6600" i="1" dirty="0">
                <a:latin typeface="Segoe UI Semibold" panose="020B0702040204020203" pitchFamily="34" charset="0"/>
              </a:rPr>
              <a:t>‑L </a:t>
            </a:r>
            <a:r>
              <a:rPr lang="en-US" sz="6600" i="1" dirty="0" err="1">
                <a:latin typeface="Segoe UI Semibold" panose="020B0702040204020203" pitchFamily="34" charset="0"/>
              </a:rPr>
              <a:t>preamărim</a:t>
            </a:r>
            <a:r>
              <a:rPr lang="en-US" sz="6600" i="1">
                <a:latin typeface="Segoe UI Semibold" panose="020B0702040204020203" pitchFamily="34" charset="0"/>
              </a:rPr>
              <a:t>.:/</a:t>
            </a:r>
            <a:br>
              <a:rPr lang="en-US" sz="6600" dirty="0">
                <a:latin typeface="Segoe UI Semibold" panose="020B0702040204020203" pitchFamily="34" charset="0"/>
              </a:rPr>
            </a:br>
            <a:br>
              <a:rPr lang="en-US" sz="6600" dirty="0">
                <a:latin typeface="Segoe UI Semibold" panose="020B0702040204020203" pitchFamily="34" charset="0"/>
              </a:rPr>
            </a:br>
            <a:endParaRPr lang="ro-RO" sz="6000" i="1" dirty="0">
              <a:latin typeface="Segoe UI Semibold" panose="020B07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3834" cy="1087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27498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egoe UI Semibold" panose="020B0702040204020203" pitchFamily="34" charset="0"/>
                <a:hlinkClick r:id="rId3"/>
              </a:rPr>
              <a:t>www.hccr.ro</a:t>
            </a:r>
            <a:r>
              <a:rPr lang="en-US" sz="2400" i="1" dirty="0">
                <a:latin typeface="Segoe UI Semibold" panose="020B0702040204020203" pitchFamily="34" charset="0"/>
              </a:rPr>
              <a:t>											Amin!</a:t>
            </a:r>
          </a:p>
        </p:txBody>
      </p:sp>
    </p:spTree>
    <p:extLst>
      <p:ext uri="{BB962C8B-B14F-4D97-AF65-F5344CB8AC3E}">
        <p14:creationId xmlns:p14="http://schemas.microsoft.com/office/powerpoint/2010/main" val="228966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300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Office Theme</vt:lpstr>
      <vt:lpstr>Pe Tin’ te laud, Isuse</vt:lpstr>
      <vt:lpstr> 1. Pe Tin’ te laud, Isuse, Pentru bunătatea Ta, Pentru‑a Ta milă nespusă, Ce‑o arăţi în viaţa mea.   </vt:lpstr>
      <vt:lpstr> Ref 1: /:Eu am o călăuză, Pe acest pământ străin, Şi‑n orice împrejurare, Tu‑mi îmi eşti al meu sprijin.:/   </vt:lpstr>
      <vt:lpstr>2. În noaptea‑ntunecoasă, Calea să mi‑o luminezi, Şi‑n orice încercare, Mereu să mă îmbărbătezi. </vt:lpstr>
      <vt:lpstr> Ref 2: /:Eu am o călăuză, Pe Duhul Tău cel sfânt, Pe care ni l‑ai dat, Atunci când m‑ai sigilat.:/   </vt:lpstr>
      <vt:lpstr> 3. Mereu mă‑mbărbătezi, Când sunt descurajat, Îmi dai putere sfântă, Atunci când sunt încercat.   </vt:lpstr>
      <vt:lpstr> Ref 3: /:Să biruiesc în toate, Orice atac străin, Şi lângă Tine, Doamne, Mereu vreau ca să rămân.:/   </vt:lpstr>
      <vt:lpstr>4. Ajută‑ne, o, Doamne, Să facem voia Ta, Ca să putem ajunge, Sus în cer în casa Ta. </vt:lpstr>
      <vt:lpstr> Ref 4: /:Şi‑o veşnicie întreagă, Mereu nedespărţiţi, Cu sfinţii împreună, Pe Isus să‑L preamărim.:/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 3</dc:creator>
  <cp:lastModifiedBy>timothy</cp:lastModifiedBy>
  <cp:revision>39</cp:revision>
  <dcterms:created xsi:type="dcterms:W3CDTF">2016-04-08T12:05:32Z</dcterms:created>
  <dcterms:modified xsi:type="dcterms:W3CDTF">2022-07-08T00:51:27Z</dcterms:modified>
</cp:coreProperties>
</file>