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08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97807"/>
            <a:ext cx="7772400" cy="1073944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7831" name="Freeform 7"/>
          <p:cNvSpPr>
            <a:spLocks/>
          </p:cNvSpPr>
          <p:nvPr/>
        </p:nvSpPr>
        <p:spPr bwMode="auto">
          <a:xfrm>
            <a:off x="285750" y="2102644"/>
            <a:ext cx="1588" cy="2276475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9FAE59-B066-7343-A3DC-AC9AC3EEA6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020B8-9CD2-A94F-943C-AC5C636BC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4295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4295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D2120-68D2-374D-A253-EE2C8DFEA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84D6B-9942-8D41-814D-E0F389F6D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BACA6-16B0-1349-8C42-B5E7A8864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50"/>
            <a:ext cx="40386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0386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70B4D-BF9C-0B4B-8065-2806E4569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A8F40-462B-8047-9CCD-3D82326A59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51414-2A9E-934C-92BB-798832B691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D2CFE-B0B9-1C48-B709-7A0D25B79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589C5-D186-054F-8281-8CFD6F0F3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C0E7-4995-C441-B04D-6EA60DEF9F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7000">
              <a:srgbClr val="074080">
                <a:alpha val="94000"/>
              </a:srgbClr>
            </a:gs>
            <a:gs pos="100000">
              <a:prstClr val="white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28750"/>
            <a:ext cx="8229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637317BF-AC2E-2D41-83A3-F2EB3DF0765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02936" y="917961"/>
            <a:ext cx="7772400" cy="1073944"/>
          </a:xfrm>
        </p:spPr>
        <p:txBody>
          <a:bodyPr/>
          <a:lstStyle/>
          <a:p>
            <a:r>
              <a:rPr lang="en-US" b="1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Slăvesc</a:t>
            </a:r>
            <a:r>
              <a:rPr 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pe</a:t>
            </a:r>
            <a:r>
              <a:rPr 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Domnul</a:t>
            </a:r>
            <a:r>
              <a:rPr 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br>
              <a:rPr 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Pacea</a:t>
            </a:r>
            <a:r>
              <a:rPr 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</a:rPr>
              <a:t> mea</a:t>
            </a:r>
            <a:endParaRPr 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288768" y="2200178"/>
            <a:ext cx="6400800" cy="1314450"/>
          </a:xfrm>
        </p:spPr>
        <p:txBody>
          <a:bodyPr/>
          <a:lstStyle/>
          <a:p>
            <a:r>
              <a:rPr lang="en-US" dirty="0" err="1" smtClean="0"/>
              <a:t>Fa</a:t>
            </a:r>
            <a:r>
              <a:rPr lang="en-US" dirty="0" smtClean="0"/>
              <a:t>  </a:t>
            </a:r>
            <a:r>
              <a:rPr lang="en-US" dirty="0" err="1" smtClean="0"/>
              <a:t>Maj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96" y="714276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Slăvesc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pe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pacea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mea</a:t>
            </a: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El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sunt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încrezător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Știu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că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oricând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L-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aș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chema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Sigur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îmi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vine-n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ajutor</a:t>
            </a:r>
            <a:endParaRPr lang="en-US" sz="36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2460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94" y="569310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|: 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este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partea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mea</a:t>
            </a:r>
          </a:p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tem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nici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un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rău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Numele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Lui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voi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înălța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Sfânt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Dumnezeu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 :|</a:t>
            </a:r>
            <a:endParaRPr lang="en-US" sz="3600" b="1" i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0014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0" y="610713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El se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înalță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mai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sus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cer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Căci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El e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biruitor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zică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astăzi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Israel:</a:t>
            </a:r>
          </a:p>
          <a:p>
            <a:pPr marL="0" indent="0" algn="ctr">
              <a:buNone/>
            </a:pP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,,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Trăiască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Domnilor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! ”</a:t>
            </a:r>
            <a:endParaRPr lang="en-US" sz="36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0037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56" y="621092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|: 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este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partea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mea</a:t>
            </a:r>
          </a:p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tem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nici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un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rău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Numele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Lui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voi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înălța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Sfânt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Dumnezeu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 :|</a:t>
            </a:r>
            <a:endParaRPr lang="en-US" sz="3600" b="1" i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328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0" y="610713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El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izbândă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din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Sion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Mare-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bunătatea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Lui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zică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casa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lui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Aaron</a:t>
            </a: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Despre-ndurarea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Domnului</a:t>
            </a:r>
            <a:endParaRPr lang="en-US" sz="36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461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56" y="621092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|: 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este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partea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mea</a:t>
            </a:r>
          </a:p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tem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nici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un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rău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Numele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Lui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voi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înălța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Sfânt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Dumnezeu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 :|</a:t>
            </a:r>
            <a:endParaRPr lang="en-US" sz="3600" b="1" i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3369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0" y="610713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îmi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vine-n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ajutor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încred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brațul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Său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El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este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-un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foc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mistuitor</a:t>
            </a:r>
            <a:endParaRPr lang="en-US" sz="36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Nimeni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nu-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i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ca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Dumnezeu</a:t>
            </a:r>
            <a:r>
              <a:rPr lang="en-US" sz="36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.</a:t>
            </a:r>
            <a:endParaRPr lang="en-US" sz="36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189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56" y="621092"/>
            <a:ext cx="8229600" cy="3086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|: 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Domnul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este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partea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mea</a:t>
            </a:r>
          </a:p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tem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nici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un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rău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Numele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Lui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îl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voi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înălța</a:t>
            </a:r>
            <a:endParaRPr lang="en-US" sz="3600" b="1" i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Nume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Sfânt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de </a:t>
            </a:r>
            <a:r>
              <a:rPr lang="en-US" sz="3600" b="1" i="1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Dumnezeu</a:t>
            </a: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 :|</a:t>
            </a:r>
          </a:p>
          <a:p>
            <a:pPr marL="0" indent="0" algn="ctr">
              <a:buNone/>
            </a:pPr>
            <a:endParaRPr lang="en-US" sz="3600" b="1" i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                              </a:t>
            </a:r>
            <a:r>
              <a:rPr lang="en-US" sz="2800" b="1" i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Georgia"/>
                <a:cs typeface="Georgia"/>
              </a:rPr>
              <a:t> -Amin-</a:t>
            </a:r>
            <a:endParaRPr lang="en-US" sz="2800" b="1" i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4629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82">
  <a:themeElements>
    <a:clrScheme name="Office Theme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ffice Theme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TM10203782</Template>
  <TotalTime>27</TotalTime>
  <Words>200</Words>
  <Application>Microsoft Macintosh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TM10203782</vt:lpstr>
      <vt:lpstr>Slăvesc pe Domnul,  Pacea mea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Slăvesc pe Domnul,  Pacea mea</dc:title>
  <dc:subject/>
  <dc:creator/>
  <cp:keywords/>
  <dc:description/>
  <cp:lastModifiedBy>User</cp:lastModifiedBy>
  <cp:revision>5</cp:revision>
  <cp:lastPrinted>1601-01-01T00:00:00Z</cp:lastPrinted>
  <dcterms:created xsi:type="dcterms:W3CDTF">1601-01-01T00:00:00Z</dcterms:created>
  <dcterms:modified xsi:type="dcterms:W3CDTF">2020-01-25T01:43:36Z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TC102037821033</vt:lpwstr>
  </property>
</Properties>
</file>