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0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B9D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86451" autoAdjust="0"/>
  </p:normalViewPr>
  <p:slideViewPr>
    <p:cSldViewPr snapToGrid="0" showGuides="1">
      <p:cViewPr varScale="1">
        <p:scale>
          <a:sx n="136" d="100"/>
          <a:sy n="136" d="100"/>
        </p:scale>
        <p:origin x="774" y="18"/>
      </p:cViewPr>
      <p:guideLst>
        <p:guide pos="415"/>
        <p:guide pos="7256"/>
        <p:guide orient="horz" pos="648"/>
        <p:guide orient="horz" pos="3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DC031-5A01-4EB8-BC27-EB94C26E576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2763-742A-4FD4-8EEF-A4C84F59D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4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5" name="Oval 4"/>
          <p:cNvSpPr/>
          <p:nvPr/>
        </p:nvSpPr>
        <p:spPr>
          <a:xfrm rot="6670566">
            <a:off x="1098875" y="1263774"/>
            <a:ext cx="275881" cy="275881"/>
          </a:xfrm>
          <a:prstGeom prst="ellipse">
            <a:avLst/>
          </a:prstGeom>
          <a:gradFill flip="none" rotWithShape="1">
            <a:gsLst>
              <a:gs pos="71000">
                <a:schemeClr val="accent3"/>
              </a:gs>
              <a:gs pos="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114300" dir="3720000" algn="ctr" rotWithShape="0">
              <a:schemeClr val="accent3"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-179220" y="3329155"/>
            <a:ext cx="687370" cy="687370"/>
            <a:chOff x="45233" y="3085315"/>
            <a:chExt cx="687370" cy="687370"/>
          </a:xfrm>
        </p:grpSpPr>
        <p:sp>
          <p:nvSpPr>
            <p:cNvPr id="10" name="Oval 9"/>
            <p:cNvSpPr/>
            <p:nvPr/>
          </p:nvSpPr>
          <p:spPr>
            <a:xfrm rot="6670566">
              <a:off x="45233" y="3085315"/>
              <a:ext cx="687370" cy="687370"/>
            </a:xfrm>
            <a:prstGeom prst="ellipse">
              <a:avLst/>
            </a:prstGeom>
            <a:gradFill flip="none" rotWithShape="1">
              <a:gsLst>
                <a:gs pos="71000">
                  <a:schemeClr val="accent5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5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 rot="6670566">
              <a:off x="45233" y="3085315"/>
              <a:ext cx="687370" cy="687370"/>
            </a:xfrm>
            <a:prstGeom prst="ellipse">
              <a:avLst/>
            </a:prstGeom>
            <a:gradFill flip="none" rotWithShape="1">
              <a:gsLst>
                <a:gs pos="87000">
                  <a:schemeClr val="bg1">
                    <a:alpha val="79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sp>
        <p:nvSpPr>
          <p:cNvPr id="13" name="Oval 12"/>
          <p:cNvSpPr/>
          <p:nvPr/>
        </p:nvSpPr>
        <p:spPr>
          <a:xfrm>
            <a:off x="6776626" y="-329232"/>
            <a:ext cx="4853034" cy="4853034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934122" y="-1171736"/>
            <a:ext cx="6538042" cy="6538042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 rot="6670566">
            <a:off x="6586907" y="1869498"/>
            <a:ext cx="379439" cy="379439"/>
          </a:xfrm>
          <a:prstGeom prst="ellipse">
            <a:avLst/>
          </a:prstGeom>
          <a:gradFill flip="none" rotWithShape="1">
            <a:gsLst>
              <a:gs pos="71000">
                <a:schemeClr val="accent2"/>
              </a:gs>
              <a:gs pos="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114300" dir="3720000" algn="ctr" rotWithShape="0">
              <a:schemeClr val="accent2">
                <a:lumMod val="75000"/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7359829" y="253971"/>
            <a:ext cx="3703650" cy="3686628"/>
            <a:chOff x="7359829" y="253971"/>
            <a:chExt cx="3703650" cy="3686628"/>
          </a:xfrm>
        </p:grpSpPr>
        <p:sp>
          <p:nvSpPr>
            <p:cNvPr id="17" name="Oval 16"/>
            <p:cNvSpPr/>
            <p:nvPr/>
          </p:nvSpPr>
          <p:spPr>
            <a:xfrm rot="7074535">
              <a:off x="7359829" y="253971"/>
              <a:ext cx="3686628" cy="3686628"/>
            </a:xfrm>
            <a:prstGeom prst="ellipse">
              <a:avLst/>
            </a:prstGeom>
            <a:gradFill flip="none" rotWithShape="1">
              <a:gsLst>
                <a:gs pos="71000">
                  <a:schemeClr val="accent1"/>
                </a:gs>
                <a:gs pos="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508000" dir="3720000" algn="ctr" rotWithShape="0">
                <a:schemeClr val="accent1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 rot="7074535">
              <a:off x="7359829" y="253971"/>
              <a:ext cx="3686628" cy="3686628"/>
            </a:xfrm>
            <a:prstGeom prst="ellipse">
              <a:avLst/>
            </a:prstGeom>
            <a:gradFill flip="none" rotWithShape="1">
              <a:gsLst>
                <a:gs pos="87000">
                  <a:schemeClr val="accent3">
                    <a:lumMod val="20000"/>
                    <a:lumOff val="80000"/>
                  </a:schemeClr>
                </a:gs>
                <a:gs pos="66000">
                  <a:schemeClr val="accent1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/>
            <p:cNvSpPr/>
            <p:nvPr/>
          </p:nvSpPr>
          <p:spPr>
            <a:xfrm rot="2964836">
              <a:off x="9353869" y="2126465"/>
              <a:ext cx="954389" cy="2464831"/>
            </a:xfrm>
            <a:custGeom>
              <a:avLst/>
              <a:gdLst>
                <a:gd name="connsiteX0" fmla="*/ 77217 w 1014389"/>
                <a:gd name="connsiteY0" fmla="*/ 77217 h 2671976"/>
                <a:gd name="connsiteX1" fmla="*/ 263635 w 1014389"/>
                <a:gd name="connsiteY1" fmla="*/ 0 h 2671976"/>
                <a:gd name="connsiteX2" fmla="*/ 700742 w 1014389"/>
                <a:gd name="connsiteY2" fmla="*/ 0 h 2671976"/>
                <a:gd name="connsiteX3" fmla="*/ 714549 w 1014389"/>
                <a:gd name="connsiteY3" fmla="*/ 19058 h 2671976"/>
                <a:gd name="connsiteX4" fmla="*/ 885575 w 1014389"/>
                <a:gd name="connsiteY4" fmla="*/ 350960 h 2671976"/>
                <a:gd name="connsiteX5" fmla="*/ 18169 w 1014389"/>
                <a:gd name="connsiteY5" fmla="*/ 2663735 h 2671976"/>
                <a:gd name="connsiteX6" fmla="*/ 0 w 1014389"/>
                <a:gd name="connsiteY6" fmla="*/ 2671976 h 2671976"/>
                <a:gd name="connsiteX7" fmla="*/ 0 w 1014389"/>
                <a:gd name="connsiteY7" fmla="*/ 263636 h 2671976"/>
                <a:gd name="connsiteX8" fmla="*/ 77217 w 1014389"/>
                <a:gd name="connsiteY8" fmla="*/ 77217 h 267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389" h="2671976">
                  <a:moveTo>
                    <a:pt x="77217" y="77217"/>
                  </a:moveTo>
                  <a:cubicBezTo>
                    <a:pt x="124926" y="29508"/>
                    <a:pt x="190835" y="0"/>
                    <a:pt x="263635" y="0"/>
                  </a:cubicBezTo>
                  <a:lnTo>
                    <a:pt x="700742" y="0"/>
                  </a:lnTo>
                  <a:lnTo>
                    <a:pt x="714549" y="19058"/>
                  </a:lnTo>
                  <a:cubicBezTo>
                    <a:pt x="781383" y="121698"/>
                    <a:pt x="838926" y="232564"/>
                    <a:pt x="885575" y="350960"/>
                  </a:cubicBezTo>
                  <a:cubicBezTo>
                    <a:pt x="1235444" y="1238926"/>
                    <a:pt x="848360" y="2235172"/>
                    <a:pt x="18169" y="2663735"/>
                  </a:cubicBezTo>
                  <a:lnTo>
                    <a:pt x="0" y="2671976"/>
                  </a:lnTo>
                  <a:lnTo>
                    <a:pt x="0" y="263636"/>
                  </a:lnTo>
                  <a:cubicBezTo>
                    <a:pt x="0" y="190834"/>
                    <a:pt x="29509" y="124925"/>
                    <a:pt x="77217" y="77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glow rad="228600">
                <a:schemeClr val="accent1"/>
              </a:glow>
              <a:outerShdw blurRad="457200" dist="254000" dir="3720000" algn="ctr" rotWithShape="0">
                <a:schemeClr val="accent1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/>
            </a:p>
          </p:txBody>
        </p:sp>
      </p:grpSp>
      <p:sp>
        <p:nvSpPr>
          <p:cNvPr id="20" name="Freeform: Shape 19"/>
          <p:cNvSpPr/>
          <p:nvPr/>
        </p:nvSpPr>
        <p:spPr>
          <a:xfrm>
            <a:off x="4920862" y="2167308"/>
            <a:ext cx="7271141" cy="4690692"/>
          </a:xfrm>
          <a:custGeom>
            <a:avLst/>
            <a:gdLst>
              <a:gd name="connsiteX0" fmla="*/ 5593187 w 7271141"/>
              <a:gd name="connsiteY0" fmla="*/ 787 h 4690692"/>
              <a:gd name="connsiteX1" fmla="*/ 5773109 w 7271141"/>
              <a:gd name="connsiteY1" fmla="*/ 92122 h 4690692"/>
              <a:gd name="connsiteX2" fmla="*/ 7271141 w 7271141"/>
              <a:gd name="connsiteY2" fmla="*/ 1840767 h 4690692"/>
              <a:gd name="connsiteX3" fmla="*/ 7271141 w 7271141"/>
              <a:gd name="connsiteY3" fmla="*/ 4690692 h 4690692"/>
              <a:gd name="connsiteX4" fmla="*/ 0 w 7271141"/>
              <a:gd name="connsiteY4" fmla="*/ 4690692 h 4690692"/>
              <a:gd name="connsiteX5" fmla="*/ 5401378 w 7271141"/>
              <a:gd name="connsiteY5" fmla="*/ 63428 h 4690692"/>
              <a:gd name="connsiteX6" fmla="*/ 5593187 w 7271141"/>
              <a:gd name="connsiteY6" fmla="*/ 787 h 469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1141" h="4690692">
                <a:moveTo>
                  <a:pt x="5593187" y="787"/>
                </a:moveTo>
                <a:cubicBezTo>
                  <a:pt x="5660456" y="5980"/>
                  <a:pt x="5725746" y="36835"/>
                  <a:pt x="5773109" y="92122"/>
                </a:cubicBezTo>
                <a:lnTo>
                  <a:pt x="7271141" y="1840767"/>
                </a:lnTo>
                <a:lnTo>
                  <a:pt x="7271141" y="4690692"/>
                </a:lnTo>
                <a:lnTo>
                  <a:pt x="0" y="4690692"/>
                </a:lnTo>
                <a:lnTo>
                  <a:pt x="5401378" y="63428"/>
                </a:lnTo>
                <a:cubicBezTo>
                  <a:pt x="5456665" y="16065"/>
                  <a:pt x="5525916" y="-4405"/>
                  <a:pt x="5593187" y="787"/>
                </a:cubicBezTo>
                <a:close/>
              </a:path>
            </a:pathLst>
          </a:custGeom>
          <a:gradFill flip="none" rotWithShape="1">
            <a:gsLst>
              <a:gs pos="14000">
                <a:schemeClr val="bg1">
                  <a:alpha val="0"/>
                </a:schemeClr>
              </a:gs>
              <a:gs pos="63000">
                <a:schemeClr val="accent1">
                  <a:alpha val="23000"/>
                </a:schemeClr>
              </a:gs>
              <a:gs pos="100000">
                <a:schemeClr val="bg1">
                  <a:alpha val="64000"/>
                </a:schemeClr>
              </a:gs>
              <a:gs pos="79000">
                <a:schemeClr val="accent2">
                  <a:alpha val="38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1" name="Freeform: Shape 20"/>
          <p:cNvSpPr/>
          <p:nvPr/>
        </p:nvSpPr>
        <p:spPr>
          <a:xfrm>
            <a:off x="4920862" y="2167310"/>
            <a:ext cx="7271139" cy="4690690"/>
          </a:xfrm>
          <a:custGeom>
            <a:avLst/>
            <a:gdLst>
              <a:gd name="connsiteX0" fmla="*/ 5593185 w 7271139"/>
              <a:gd name="connsiteY0" fmla="*/ 787 h 4690690"/>
              <a:gd name="connsiteX1" fmla="*/ 5773107 w 7271139"/>
              <a:gd name="connsiteY1" fmla="*/ 92122 h 4690690"/>
              <a:gd name="connsiteX2" fmla="*/ 7271139 w 7271139"/>
              <a:gd name="connsiteY2" fmla="*/ 1840767 h 4690690"/>
              <a:gd name="connsiteX3" fmla="*/ 7271139 w 7271139"/>
              <a:gd name="connsiteY3" fmla="*/ 4690690 h 4690690"/>
              <a:gd name="connsiteX4" fmla="*/ 0 w 7271139"/>
              <a:gd name="connsiteY4" fmla="*/ 4690690 h 4690690"/>
              <a:gd name="connsiteX5" fmla="*/ 5401376 w 7271139"/>
              <a:gd name="connsiteY5" fmla="*/ 63428 h 4690690"/>
              <a:gd name="connsiteX6" fmla="*/ 5593185 w 7271139"/>
              <a:gd name="connsiteY6" fmla="*/ 787 h 469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1139" h="4690690">
                <a:moveTo>
                  <a:pt x="5593185" y="787"/>
                </a:moveTo>
                <a:cubicBezTo>
                  <a:pt x="5660454" y="5980"/>
                  <a:pt x="5725744" y="36835"/>
                  <a:pt x="5773107" y="92122"/>
                </a:cubicBezTo>
                <a:lnTo>
                  <a:pt x="7271139" y="1840767"/>
                </a:lnTo>
                <a:lnTo>
                  <a:pt x="7271139" y="4690690"/>
                </a:lnTo>
                <a:lnTo>
                  <a:pt x="0" y="4690690"/>
                </a:lnTo>
                <a:lnTo>
                  <a:pt x="5401376" y="63428"/>
                </a:lnTo>
                <a:cubicBezTo>
                  <a:pt x="5456663" y="16065"/>
                  <a:pt x="5525914" y="-4405"/>
                  <a:pt x="5593185" y="78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31000"/>
                </a:schemeClr>
              </a:gs>
            </a:gsLst>
            <a:lin ang="168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6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0399" y="1130300"/>
            <a:ext cx="6538041" cy="2585357"/>
          </a:xfrm>
        </p:spPr>
        <p:txBody>
          <a:bodyPr anchor="b">
            <a:normAutofit/>
          </a:bodyPr>
          <a:lstStyle>
            <a:lvl1pPr algn="l">
              <a:defRPr sz="6000">
                <a:gradFill flip="none" rotWithShape="1">
                  <a:gsLst>
                    <a:gs pos="66000">
                      <a:schemeClr val="accent1"/>
                    </a:gs>
                    <a:gs pos="0">
                      <a:schemeClr val="accent2"/>
                    </a:gs>
                  </a:gsLst>
                  <a:lin ang="10800000" scaled="1"/>
                  <a:tileRect/>
                </a:gradFill>
              </a:defRPr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399" y="4057957"/>
            <a:ext cx="4260459" cy="508703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add subtitle</a:t>
            </a:r>
            <a:endParaRPr lang="en-US" dirty="0"/>
          </a:p>
        </p:txBody>
      </p:sp>
      <p:pic>
        <p:nvPicPr>
          <p:cNvPr id="9" name="图片 8" descr="徽标&#10;&#10;中度可信度描述已自动生成">
            <a:extLst>
              <a:ext uri="{FF2B5EF4-FFF2-40B4-BE49-F238E27FC236}">
                <a16:creationId xmlns:a16="http://schemas.microsoft.com/office/drawing/2014/main" id="{4514CF4B-16E5-020F-BA14-054400BA60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97" y="3571575"/>
            <a:ext cx="3829584" cy="3829584"/>
          </a:xfrm>
          <a:prstGeom prst="rect">
            <a:avLst/>
          </a:prstGeom>
        </p:spPr>
      </p:pic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/>
          <a:lstStyle/>
          <a:p>
            <a:fld id="{43A25592-9C3F-48AB-9A3F-F2A64B129A6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/>
          <a:lstStyle/>
          <a:p>
            <a:fld id="{43A25592-9C3F-48AB-9A3F-F2A64B129A6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reeform: Shape 8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1D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1465943" y="1002483"/>
              <a:ext cx="4853034" cy="4853034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334848" y="1871388"/>
              <a:ext cx="3115224" cy="3115224"/>
              <a:chOff x="7359829" y="253971"/>
              <a:chExt cx="3686628" cy="3686628"/>
            </a:xfrm>
          </p:grpSpPr>
          <p:sp>
            <p:nvSpPr>
              <p:cNvPr id="24" name="Oval 23"/>
              <p:cNvSpPr/>
              <p:nvPr/>
            </p:nvSpPr>
            <p:spPr>
              <a:xfrm rot="7074535">
                <a:off x="7359829" y="253971"/>
                <a:ext cx="3686628" cy="3686628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accent1"/>
                  </a:gs>
                  <a:gs pos="0">
                    <a:schemeClr val="accent2">
                      <a:lumMod val="40000"/>
                      <a:lumOff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outerShdw blurRad="457200" dist="508000" dir="3720000" algn="ctr" rotWithShape="0">
                  <a:schemeClr val="accent1">
                    <a:alpha val="36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/>
              <p:cNvSpPr/>
              <p:nvPr/>
            </p:nvSpPr>
            <p:spPr>
              <a:xfrm rot="7074535">
                <a:off x="7359829" y="253971"/>
                <a:ext cx="3686628" cy="3686628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accent3">
                      <a:lumMod val="20000"/>
                      <a:lumOff val="80000"/>
                    </a:schemeClr>
                  </a:gs>
                  <a:gs pos="66000">
                    <a:schemeClr val="accent1"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726057" y="636112"/>
              <a:ext cx="687370" cy="687370"/>
              <a:chOff x="45233" y="3085315"/>
              <a:chExt cx="687370" cy="687370"/>
            </a:xfrm>
          </p:grpSpPr>
          <p:sp>
            <p:nvSpPr>
              <p:cNvPr id="27" name="Oval 26"/>
              <p:cNvSpPr/>
              <p:nvPr/>
            </p:nvSpPr>
            <p:spPr>
              <a:xfrm rot="6670566">
                <a:off x="45233" y="3085315"/>
                <a:ext cx="687370" cy="687370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accent5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outerShdw blurRad="457200" dist="114300" dir="3720000" algn="ctr" rotWithShape="0">
                  <a:schemeClr val="accent5">
                    <a:alpha val="36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  <p:sp>
            <p:nvSpPr>
              <p:cNvPr id="28" name="Oval 27"/>
              <p:cNvSpPr/>
              <p:nvPr/>
            </p:nvSpPr>
            <p:spPr>
              <a:xfrm rot="6670566">
                <a:off x="45233" y="3085315"/>
                <a:ext cx="687370" cy="687370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bg1">
                      <a:alpha val="79000"/>
                    </a:schemeClr>
                  </a:gs>
                  <a:gs pos="66000">
                    <a:schemeClr val="accent5"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</p:grpSp>
        <p:sp>
          <p:nvSpPr>
            <p:cNvPr id="29" name="Oval 28"/>
            <p:cNvSpPr/>
            <p:nvPr/>
          </p:nvSpPr>
          <p:spPr>
            <a:xfrm rot="6670566">
              <a:off x="1985879" y="1480148"/>
              <a:ext cx="379439" cy="379439"/>
            </a:xfrm>
            <a:prstGeom prst="ellipse">
              <a:avLst/>
            </a:prstGeom>
            <a:gradFill flip="none" rotWithShape="1">
              <a:gsLst>
                <a:gs pos="71000">
                  <a:schemeClr val="accent2"/>
                </a:gs>
                <a:gs pos="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2">
                  <a:lumMod val="75000"/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 rot="6670566">
              <a:off x="6163081" y="5356393"/>
              <a:ext cx="275881" cy="275881"/>
            </a:xfrm>
            <a:prstGeom prst="ellipse">
              <a:avLst/>
            </a:prstGeom>
            <a:gradFill flip="none" rotWithShape="1">
              <a:gsLst>
                <a:gs pos="71000">
                  <a:schemeClr val="accent3"/>
                </a:gs>
                <a:gs pos="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3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79900" y="2161327"/>
            <a:ext cx="7239000" cy="2535346"/>
            <a:chOff x="4881969" y="2583790"/>
            <a:chExt cx="5759047" cy="1690420"/>
          </a:xfrm>
        </p:grpSpPr>
        <p:sp>
          <p:nvSpPr>
            <p:cNvPr id="31" name="Freeform: Shape 30"/>
            <p:cNvSpPr/>
            <p:nvPr/>
          </p:nvSpPr>
          <p:spPr>
            <a:xfrm>
              <a:off x="4941704" y="2712243"/>
              <a:ext cx="414522" cy="1354931"/>
            </a:xfrm>
            <a:custGeom>
              <a:avLst/>
              <a:gdLst>
                <a:gd name="connsiteX0" fmla="*/ 249422 w 497917"/>
                <a:gd name="connsiteY0" fmla="*/ 35366 h 1717242"/>
                <a:gd name="connsiteX1" fmla="*/ 492310 w 497917"/>
                <a:gd name="connsiteY1" fmla="*/ 694972 h 1717242"/>
                <a:gd name="connsiteX2" fmla="*/ 404203 w 497917"/>
                <a:gd name="connsiteY2" fmla="*/ 1447447 h 1717242"/>
                <a:gd name="connsiteX3" fmla="*/ 223228 w 497917"/>
                <a:gd name="connsiteY3" fmla="*/ 1714147 h 1717242"/>
                <a:gd name="connsiteX4" fmla="*/ 82735 w 497917"/>
                <a:gd name="connsiteY4" fmla="*/ 1568891 h 1717242"/>
                <a:gd name="connsiteX5" fmla="*/ 4153 w 497917"/>
                <a:gd name="connsiteY5" fmla="*/ 1216466 h 1717242"/>
                <a:gd name="connsiteX6" fmla="*/ 13678 w 497917"/>
                <a:gd name="connsiteY6" fmla="*/ 937860 h 1717242"/>
                <a:gd name="connsiteX7" fmla="*/ 37491 w 497917"/>
                <a:gd name="connsiteY7" fmla="*/ 544953 h 1717242"/>
                <a:gd name="connsiteX8" fmla="*/ 58922 w 497917"/>
                <a:gd name="connsiteY8" fmla="*/ 349691 h 1717242"/>
                <a:gd name="connsiteX9" fmla="*/ 101785 w 497917"/>
                <a:gd name="connsiteY9" fmla="*/ 116328 h 1717242"/>
                <a:gd name="connsiteX10" fmla="*/ 249422 w 497917"/>
                <a:gd name="connsiteY10" fmla="*/ 35366 h 171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917" h="1717242">
                  <a:moveTo>
                    <a:pt x="249422" y="35366"/>
                  </a:moveTo>
                  <a:cubicBezTo>
                    <a:pt x="314510" y="131807"/>
                    <a:pt x="466513" y="459625"/>
                    <a:pt x="492310" y="694972"/>
                  </a:cubicBezTo>
                  <a:cubicBezTo>
                    <a:pt x="518107" y="930319"/>
                    <a:pt x="449050" y="1277585"/>
                    <a:pt x="404203" y="1447447"/>
                  </a:cubicBezTo>
                  <a:cubicBezTo>
                    <a:pt x="359356" y="1617309"/>
                    <a:pt x="276806" y="1693906"/>
                    <a:pt x="223228" y="1714147"/>
                  </a:cubicBezTo>
                  <a:cubicBezTo>
                    <a:pt x="169650" y="1734388"/>
                    <a:pt x="119247" y="1651838"/>
                    <a:pt x="82735" y="1568891"/>
                  </a:cubicBezTo>
                  <a:cubicBezTo>
                    <a:pt x="46223" y="1485944"/>
                    <a:pt x="15662" y="1321638"/>
                    <a:pt x="4153" y="1216466"/>
                  </a:cubicBezTo>
                  <a:cubicBezTo>
                    <a:pt x="-7357" y="1111294"/>
                    <a:pt x="8122" y="1049779"/>
                    <a:pt x="13678" y="937860"/>
                  </a:cubicBezTo>
                  <a:cubicBezTo>
                    <a:pt x="19234" y="825941"/>
                    <a:pt x="29950" y="642981"/>
                    <a:pt x="37491" y="544953"/>
                  </a:cubicBezTo>
                  <a:cubicBezTo>
                    <a:pt x="45032" y="446925"/>
                    <a:pt x="48206" y="421129"/>
                    <a:pt x="58922" y="349691"/>
                  </a:cubicBezTo>
                  <a:cubicBezTo>
                    <a:pt x="69638" y="278254"/>
                    <a:pt x="71622" y="167922"/>
                    <a:pt x="101785" y="116328"/>
                  </a:cubicBezTo>
                  <a:cubicBezTo>
                    <a:pt x="131948" y="64734"/>
                    <a:pt x="184334" y="-61075"/>
                    <a:pt x="249422" y="35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glow rad="228600">
                <a:schemeClr val="accent1"/>
              </a:glow>
              <a:outerShdw blurRad="457200" dist="254000" dir="3720000" algn="ctr" rotWithShape="0">
                <a:schemeClr val="accent1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4881969" y="2583790"/>
              <a:ext cx="5759047" cy="1690420"/>
            </a:xfrm>
            <a:prstGeom prst="roundRect">
              <a:avLst>
                <a:gd name="adj" fmla="val 6149"/>
              </a:avLst>
            </a:prstGeom>
            <a:gradFill flip="none" rotWithShape="1">
              <a:gsLst>
                <a:gs pos="54000">
                  <a:schemeClr val="bg1">
                    <a:alpha val="0"/>
                  </a:schemeClr>
                </a:gs>
                <a:gs pos="75000">
                  <a:schemeClr val="accent1">
                    <a:alpha val="23000"/>
                  </a:schemeClr>
                </a:gs>
                <a:gs pos="100000">
                  <a:schemeClr val="bg1"/>
                </a:gs>
                <a:gs pos="85000">
                  <a:schemeClr val="accent2">
                    <a:alpha val="38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33" name="Rectangle: Rounded Corners 32"/>
            <p:cNvSpPr/>
            <p:nvPr/>
          </p:nvSpPr>
          <p:spPr>
            <a:xfrm flipH="1">
              <a:off x="4881969" y="2583790"/>
              <a:ext cx="5759047" cy="1690420"/>
            </a:xfrm>
            <a:prstGeom prst="roundRect">
              <a:avLst>
                <a:gd name="adj" fmla="val 8215"/>
              </a:avLst>
            </a:prstGeom>
            <a:gradFill>
              <a:gsLst>
                <a:gs pos="0">
                  <a:schemeClr val="bg1">
                    <a:alpha val="38000"/>
                  </a:schemeClr>
                </a:gs>
                <a:gs pos="100000">
                  <a:schemeClr val="bg1">
                    <a:alpha val="31000"/>
                  </a:schemeClr>
                </a:gs>
              </a:gsLst>
              <a:lin ang="186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16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07050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13400" y="3429000"/>
            <a:ext cx="5435600" cy="1149978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add text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/>
          <a:lstStyle/>
          <a:p>
            <a:fld id="{43A25592-9C3F-48AB-9A3F-F2A64B129A6F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/>
          <a:lstStyle/>
          <a:p>
            <a:fld id="{43A25592-9C3F-48AB-9A3F-F2A64B129A6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54421" y="0"/>
            <a:ext cx="12846422" cy="6858000"/>
            <a:chOff x="-654421" y="0"/>
            <a:chExt cx="12846422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1D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88083" y="1159177"/>
              <a:ext cx="4853034" cy="4853034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-654421" y="316673"/>
              <a:ext cx="6538042" cy="6538042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 rot="7074535">
              <a:off x="771286" y="1742380"/>
              <a:ext cx="3686628" cy="3686628"/>
            </a:xfrm>
            <a:prstGeom prst="ellipse">
              <a:avLst/>
            </a:prstGeom>
            <a:gradFill flip="none" rotWithShape="1">
              <a:gsLst>
                <a:gs pos="71000">
                  <a:schemeClr val="accent1"/>
                </a:gs>
                <a:gs pos="0">
                  <a:schemeClr val="accent2">
                    <a:lumMod val="40000"/>
                    <a:lumOff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508000" dir="3720000" algn="ctr" rotWithShape="0">
                <a:schemeClr val="accent1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 rot="7074535">
              <a:off x="771286" y="1742380"/>
              <a:ext cx="3686628" cy="3686628"/>
            </a:xfrm>
            <a:prstGeom prst="ellipse">
              <a:avLst/>
            </a:prstGeom>
            <a:gradFill flip="none" rotWithShape="1">
              <a:gsLst>
                <a:gs pos="87000">
                  <a:schemeClr val="accent3">
                    <a:lumMod val="20000"/>
                    <a:lumOff val="80000"/>
                  </a:schemeClr>
                </a:gs>
                <a:gs pos="66000">
                  <a:schemeClr val="accent1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 rot="6670566">
              <a:off x="470679" y="745919"/>
              <a:ext cx="379439" cy="379439"/>
            </a:xfrm>
            <a:prstGeom prst="ellipse">
              <a:avLst/>
            </a:prstGeom>
            <a:gradFill flip="none" rotWithShape="1">
              <a:gsLst>
                <a:gs pos="71000">
                  <a:schemeClr val="accent2"/>
                </a:gs>
                <a:gs pos="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2">
                  <a:lumMod val="75000"/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13" name="Freeform: Shape 12"/>
            <p:cNvSpPr/>
            <p:nvPr/>
          </p:nvSpPr>
          <p:spPr>
            <a:xfrm rot="205034">
              <a:off x="3798763" y="2637473"/>
              <a:ext cx="601616" cy="1300162"/>
            </a:xfrm>
            <a:custGeom>
              <a:avLst/>
              <a:gdLst>
                <a:gd name="connsiteX0" fmla="*/ 270317 w 601616"/>
                <a:gd name="connsiteY0" fmla="*/ 3204 h 1524676"/>
                <a:gd name="connsiteX1" fmla="*/ 579880 w 601616"/>
                <a:gd name="connsiteY1" fmla="*/ 774729 h 1524676"/>
                <a:gd name="connsiteX2" fmla="*/ 513205 w 601616"/>
                <a:gd name="connsiteY2" fmla="*/ 1522441 h 1524676"/>
                <a:gd name="connsiteX3" fmla="*/ 13142 w 601616"/>
                <a:gd name="connsiteY3" fmla="*/ 989041 h 1524676"/>
                <a:gd name="connsiteX4" fmla="*/ 156017 w 601616"/>
                <a:gd name="connsiteY4" fmla="*/ 517554 h 1524676"/>
                <a:gd name="connsiteX5" fmla="*/ 270317 w 601616"/>
                <a:gd name="connsiteY5" fmla="*/ 3204 h 15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616" h="1524676">
                  <a:moveTo>
                    <a:pt x="270317" y="3204"/>
                  </a:moveTo>
                  <a:cubicBezTo>
                    <a:pt x="340961" y="46066"/>
                    <a:pt x="539399" y="521523"/>
                    <a:pt x="579880" y="774729"/>
                  </a:cubicBezTo>
                  <a:cubicBezTo>
                    <a:pt x="620361" y="1027935"/>
                    <a:pt x="607661" y="1486722"/>
                    <a:pt x="513205" y="1522441"/>
                  </a:cubicBezTo>
                  <a:cubicBezTo>
                    <a:pt x="418749" y="1558160"/>
                    <a:pt x="72673" y="1156522"/>
                    <a:pt x="13142" y="989041"/>
                  </a:cubicBezTo>
                  <a:cubicBezTo>
                    <a:pt x="-46389" y="821560"/>
                    <a:pt x="113155" y="676304"/>
                    <a:pt x="156017" y="517554"/>
                  </a:cubicBezTo>
                  <a:cubicBezTo>
                    <a:pt x="198879" y="358804"/>
                    <a:pt x="199673" y="-39658"/>
                    <a:pt x="270317" y="32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glow rad="228600">
                <a:schemeClr val="accent1"/>
              </a:glow>
              <a:outerShdw blurRad="457200" dist="254000" dir="3720000" algn="ctr" rotWithShape="0">
                <a:schemeClr val="accent1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3520548" y="0"/>
              <a:ext cx="8671453" cy="6858000"/>
            </a:xfrm>
            <a:custGeom>
              <a:avLst/>
              <a:gdLst>
                <a:gd name="connsiteX0" fmla="*/ 2345207 w 8671453"/>
                <a:gd name="connsiteY0" fmla="*/ 0 h 6858000"/>
                <a:gd name="connsiteX1" fmla="*/ 4487278 w 8671453"/>
                <a:gd name="connsiteY1" fmla="*/ 0 h 6858000"/>
                <a:gd name="connsiteX2" fmla="*/ 8671453 w 8671453"/>
                <a:gd name="connsiteY2" fmla="*/ 2967083 h 6858000"/>
                <a:gd name="connsiteX3" fmla="*/ 8671453 w 8671453"/>
                <a:gd name="connsiteY3" fmla="*/ 6858000 h 6858000"/>
                <a:gd name="connsiteX4" fmla="*/ 4696816 w 8671453"/>
                <a:gd name="connsiteY4" fmla="*/ 6858000 h 6858000"/>
                <a:gd name="connsiteX5" fmla="*/ 111158 w 8671453"/>
                <a:gd name="connsiteY5" fmla="*/ 3606218 h 6858000"/>
                <a:gd name="connsiteX6" fmla="*/ 48604 w 8671453"/>
                <a:gd name="connsiteY6" fmla="*/ 323866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1453" h="6858000">
                  <a:moveTo>
                    <a:pt x="2345207" y="0"/>
                  </a:moveTo>
                  <a:lnTo>
                    <a:pt x="4487278" y="0"/>
                  </a:lnTo>
                  <a:lnTo>
                    <a:pt x="8671453" y="2967083"/>
                  </a:lnTo>
                  <a:lnTo>
                    <a:pt x="8671453" y="6858000"/>
                  </a:lnTo>
                  <a:lnTo>
                    <a:pt x="4696816" y="6858000"/>
                  </a:lnTo>
                  <a:lnTo>
                    <a:pt x="111158" y="3606218"/>
                  </a:lnTo>
                  <a:cubicBezTo>
                    <a:pt x="-7612" y="3521995"/>
                    <a:pt x="-35619" y="3357438"/>
                    <a:pt x="48604" y="3238667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chemeClr val="bg1">
                    <a:alpha val="0"/>
                  </a:schemeClr>
                </a:gs>
                <a:gs pos="75000">
                  <a:schemeClr val="accent1">
                    <a:alpha val="23000"/>
                  </a:schemeClr>
                </a:gs>
                <a:gs pos="100000">
                  <a:schemeClr val="bg1"/>
                </a:gs>
                <a:gs pos="85000">
                  <a:schemeClr val="accent2">
                    <a:alpha val="38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3520548" y="0"/>
              <a:ext cx="8671452" cy="6858000"/>
            </a:xfrm>
            <a:custGeom>
              <a:avLst/>
              <a:gdLst>
                <a:gd name="connsiteX0" fmla="*/ 2345208 w 8671452"/>
                <a:gd name="connsiteY0" fmla="*/ 0 h 6858000"/>
                <a:gd name="connsiteX1" fmla="*/ 4487279 w 8671452"/>
                <a:gd name="connsiteY1" fmla="*/ 0 h 6858000"/>
                <a:gd name="connsiteX2" fmla="*/ 8671452 w 8671452"/>
                <a:gd name="connsiteY2" fmla="*/ 2967081 h 6858000"/>
                <a:gd name="connsiteX3" fmla="*/ 8671452 w 8671452"/>
                <a:gd name="connsiteY3" fmla="*/ 6858000 h 6858000"/>
                <a:gd name="connsiteX4" fmla="*/ 4696817 w 8671452"/>
                <a:gd name="connsiteY4" fmla="*/ 6858000 h 6858000"/>
                <a:gd name="connsiteX5" fmla="*/ 111159 w 8671452"/>
                <a:gd name="connsiteY5" fmla="*/ 3606218 h 6858000"/>
                <a:gd name="connsiteX6" fmla="*/ 48605 w 8671452"/>
                <a:gd name="connsiteY6" fmla="*/ 323866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1452" h="6858000">
                  <a:moveTo>
                    <a:pt x="2345208" y="0"/>
                  </a:moveTo>
                  <a:lnTo>
                    <a:pt x="4487279" y="0"/>
                  </a:lnTo>
                  <a:lnTo>
                    <a:pt x="8671452" y="2967081"/>
                  </a:lnTo>
                  <a:lnTo>
                    <a:pt x="8671452" y="6858000"/>
                  </a:lnTo>
                  <a:lnTo>
                    <a:pt x="4696817" y="6858000"/>
                  </a:lnTo>
                  <a:lnTo>
                    <a:pt x="111159" y="3606218"/>
                  </a:lnTo>
                  <a:cubicBezTo>
                    <a:pt x="-7612" y="3521995"/>
                    <a:pt x="-35618" y="3357438"/>
                    <a:pt x="48605" y="3238667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38000"/>
                  </a:schemeClr>
                </a:gs>
                <a:gs pos="100000">
                  <a:schemeClr val="bg1">
                    <a:alpha val="31000"/>
                  </a:schemeClr>
                </a:gs>
              </a:gsLst>
              <a:lin ang="168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16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 rot="6670566">
              <a:off x="10936328" y="1601834"/>
              <a:ext cx="275881" cy="275881"/>
            </a:xfrm>
            <a:prstGeom prst="ellipse">
              <a:avLst/>
            </a:prstGeom>
            <a:gradFill flip="none" rotWithShape="1">
              <a:gsLst>
                <a:gs pos="71000">
                  <a:schemeClr val="accent3"/>
                </a:gs>
                <a:gs pos="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3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175213" y="4753456"/>
              <a:ext cx="687370" cy="687370"/>
              <a:chOff x="45233" y="3085315"/>
              <a:chExt cx="687370" cy="687370"/>
            </a:xfrm>
          </p:grpSpPr>
          <p:sp>
            <p:nvSpPr>
              <p:cNvPr id="18" name="Oval 17"/>
              <p:cNvSpPr/>
              <p:nvPr/>
            </p:nvSpPr>
            <p:spPr>
              <a:xfrm rot="6670566">
                <a:off x="45233" y="3085315"/>
                <a:ext cx="687370" cy="687370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accent5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outerShdw blurRad="457200" dist="114300" dir="3720000" algn="ctr" rotWithShape="0">
                  <a:schemeClr val="accent5">
                    <a:alpha val="36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 rot="6670566">
                <a:off x="45233" y="3085315"/>
                <a:ext cx="687370" cy="687370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bg1">
                      <a:alpha val="79000"/>
                    </a:schemeClr>
                  </a:gs>
                  <a:gs pos="66000">
                    <a:schemeClr val="accent5"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3621" y="2061029"/>
            <a:ext cx="5635279" cy="2735942"/>
          </a:xfrm>
        </p:spPr>
        <p:txBody>
          <a:bodyPr anchor="ctr">
            <a:noAutofit/>
          </a:bodyPr>
          <a:lstStyle>
            <a:lvl1pPr>
              <a:defRPr sz="6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10800000" scaled="1"/>
                </a:gradFill>
              </a:defRPr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859780"/>
            <a:ext cx="4517887" cy="274320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44540"/>
            <a:ext cx="4517887" cy="27432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www.islide.cc</a:t>
            </a:r>
            <a:endParaRPr lang="en-US" dirty="0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7" name="Freeform: Shape 6"/>
          <p:cNvSpPr/>
          <p:nvPr/>
        </p:nvSpPr>
        <p:spPr>
          <a:xfrm>
            <a:off x="0" y="0"/>
            <a:ext cx="1753148" cy="2016296"/>
          </a:xfrm>
          <a:custGeom>
            <a:avLst/>
            <a:gdLst>
              <a:gd name="connsiteX0" fmla="*/ 0 w 1753148"/>
              <a:gd name="connsiteY0" fmla="*/ 0 h 2016296"/>
              <a:gd name="connsiteX1" fmla="*/ 1682467 w 1753148"/>
              <a:gd name="connsiteY1" fmla="*/ 0 h 2016296"/>
              <a:gd name="connsiteX2" fmla="*/ 1709180 w 1753148"/>
              <a:gd name="connsiteY2" fmla="*/ 90235 h 2016296"/>
              <a:gd name="connsiteX3" fmla="*/ 1732742 w 1753148"/>
              <a:gd name="connsiteY3" fmla="*/ 708312 h 2016296"/>
              <a:gd name="connsiteX4" fmla="*/ 103923 w 1753148"/>
              <a:gd name="connsiteY4" fmla="*/ 2013499 h 2016296"/>
              <a:gd name="connsiteX5" fmla="*/ 0 w 1753148"/>
              <a:gd name="connsiteY5" fmla="*/ 2001952 h 201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3148" h="2016296">
                <a:moveTo>
                  <a:pt x="0" y="0"/>
                </a:moveTo>
                <a:lnTo>
                  <a:pt x="1682467" y="0"/>
                </a:lnTo>
                <a:lnTo>
                  <a:pt x="1709180" y="90235"/>
                </a:lnTo>
                <a:cubicBezTo>
                  <a:pt x="1757085" y="286816"/>
                  <a:pt x="1767241" y="496035"/>
                  <a:pt x="1732742" y="708312"/>
                </a:cubicBezTo>
                <a:cubicBezTo>
                  <a:pt x="1603371" y="1504347"/>
                  <a:pt x="891982" y="2060761"/>
                  <a:pt x="103923" y="2013499"/>
                </a:cubicBezTo>
                <a:lnTo>
                  <a:pt x="0" y="2001952"/>
                </a:lnTo>
                <a:close/>
              </a:path>
            </a:pathLst>
          </a:custGeom>
          <a:gradFill flip="none" rotWithShape="1">
            <a:gsLst>
              <a:gs pos="62000">
                <a:schemeClr val="accent1"/>
              </a:gs>
              <a:gs pos="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57200" dist="508000" dir="3720000" algn="ctr" rotWithShape="0">
              <a:schemeClr val="accent1">
                <a:alpha val="36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Freeform: Shape 7"/>
          <p:cNvSpPr/>
          <p:nvPr/>
        </p:nvSpPr>
        <p:spPr>
          <a:xfrm>
            <a:off x="0" y="0"/>
            <a:ext cx="1753148" cy="2016296"/>
          </a:xfrm>
          <a:custGeom>
            <a:avLst/>
            <a:gdLst>
              <a:gd name="connsiteX0" fmla="*/ 0 w 1753148"/>
              <a:gd name="connsiteY0" fmla="*/ 0 h 2016296"/>
              <a:gd name="connsiteX1" fmla="*/ 1682468 w 1753148"/>
              <a:gd name="connsiteY1" fmla="*/ 0 h 2016296"/>
              <a:gd name="connsiteX2" fmla="*/ 1709180 w 1753148"/>
              <a:gd name="connsiteY2" fmla="*/ 90235 h 2016296"/>
              <a:gd name="connsiteX3" fmla="*/ 1732742 w 1753148"/>
              <a:gd name="connsiteY3" fmla="*/ 708312 h 2016296"/>
              <a:gd name="connsiteX4" fmla="*/ 103923 w 1753148"/>
              <a:gd name="connsiteY4" fmla="*/ 2013499 h 2016296"/>
              <a:gd name="connsiteX5" fmla="*/ 0 w 1753148"/>
              <a:gd name="connsiteY5" fmla="*/ 2001952 h 201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3148" h="2016296">
                <a:moveTo>
                  <a:pt x="0" y="0"/>
                </a:moveTo>
                <a:lnTo>
                  <a:pt x="1682468" y="0"/>
                </a:lnTo>
                <a:lnTo>
                  <a:pt x="1709180" y="90235"/>
                </a:lnTo>
                <a:cubicBezTo>
                  <a:pt x="1757085" y="286816"/>
                  <a:pt x="1767241" y="496035"/>
                  <a:pt x="1732742" y="708312"/>
                </a:cubicBezTo>
                <a:cubicBezTo>
                  <a:pt x="1603371" y="1504347"/>
                  <a:pt x="891982" y="2060762"/>
                  <a:pt x="103923" y="2013499"/>
                </a:cubicBezTo>
                <a:lnTo>
                  <a:pt x="0" y="2001952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20000"/>
                  <a:lumOff val="80000"/>
                  <a:alpha val="73000"/>
                </a:schemeClr>
              </a:gs>
              <a:gs pos="66000">
                <a:schemeClr val="accent1">
                  <a:alpha val="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205530" y="128587"/>
            <a:ext cx="11797784" cy="6600826"/>
            <a:chOff x="481945" y="1266159"/>
            <a:chExt cx="11244954" cy="4969545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481945" y="1266159"/>
              <a:ext cx="11244954" cy="4969545"/>
            </a:xfrm>
            <a:prstGeom prst="roundRect">
              <a:avLst>
                <a:gd name="adj" fmla="val 3200"/>
              </a:avLst>
            </a:prstGeom>
            <a:gradFill flip="none" rotWithShape="1">
              <a:gsLst>
                <a:gs pos="54000">
                  <a:schemeClr val="bg1">
                    <a:alpha val="0"/>
                  </a:schemeClr>
                </a:gs>
                <a:gs pos="75000">
                  <a:schemeClr val="accent1">
                    <a:alpha val="23000"/>
                  </a:schemeClr>
                </a:gs>
                <a:gs pos="100000">
                  <a:schemeClr val="bg1"/>
                </a:gs>
                <a:gs pos="85000">
                  <a:schemeClr val="accent2">
                    <a:alpha val="38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11" name="Rectangle: Rounded Corners 10"/>
            <p:cNvSpPr/>
            <p:nvPr/>
          </p:nvSpPr>
          <p:spPr>
            <a:xfrm flipH="1">
              <a:off x="481945" y="1266159"/>
              <a:ext cx="11244954" cy="4969545"/>
            </a:xfrm>
            <a:prstGeom prst="roundRect">
              <a:avLst>
                <a:gd name="adj" fmla="val 3200"/>
              </a:avLst>
            </a:prstGeom>
            <a:gradFill>
              <a:gsLst>
                <a:gs pos="0">
                  <a:schemeClr val="bg1">
                    <a:alpha val="89000"/>
                  </a:schemeClr>
                </a:gs>
                <a:gs pos="100000">
                  <a:schemeClr val="bg1">
                    <a:alpha val="61000"/>
                  </a:schemeClr>
                </a:gs>
              </a:gsLst>
              <a:lin ang="186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16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pic>
        <p:nvPicPr>
          <p:cNvPr id="16" name="图片 15" descr="徽标&#10;&#10;中度可信度描述已自动生成">
            <a:extLst>
              <a:ext uri="{FF2B5EF4-FFF2-40B4-BE49-F238E27FC236}">
                <a16:creationId xmlns:a16="http://schemas.microsoft.com/office/drawing/2014/main" id="{7D742CF6-B752-BDCD-FF30-CBF1BF3ED52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122" y="5058970"/>
            <a:ext cx="1968099" cy="19680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šḷîḋe">
            <a:extLst>
              <a:ext uri="{FF2B5EF4-FFF2-40B4-BE49-F238E27FC236}">
                <a16:creationId xmlns:a16="http://schemas.microsoft.com/office/drawing/2014/main" id="{4F76E824-2764-7A48-7CA3-B81945408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232" y="705237"/>
            <a:ext cx="10384690" cy="5652427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dirty="0"/>
              <a:t>节支持</a:t>
            </a:r>
            <a:br>
              <a:rPr lang="en-US" altLang="zh-CN" sz="8000" dirty="0"/>
            </a:br>
            <a:r>
              <a:rPr lang="en-US" altLang="zh-CN" sz="8000" dirty="0"/>
              <a:t>Sections support</a:t>
            </a:r>
            <a:br>
              <a:rPr lang="en-US" altLang="zh-CN" sz="10700" dirty="0"/>
            </a:br>
            <a:r>
              <a:rPr lang="en-US" altLang="zh-CN" sz="6600" dirty="0"/>
              <a:t>NET 8 Blazor </a:t>
            </a:r>
            <a:endParaRPr lang="en-US" altLang="zh-CN" sz="7200" dirty="0"/>
          </a:p>
        </p:txBody>
      </p:sp>
      <p:grpSp>
        <p:nvGrpSpPr>
          <p:cNvPr id="15" name="íşľïďè">
            <a:extLst>
              <a:ext uri="{FF2B5EF4-FFF2-40B4-BE49-F238E27FC236}">
                <a16:creationId xmlns:a16="http://schemas.microsoft.com/office/drawing/2014/main" id="{ECFE6E54-3B8A-12B1-40DA-F7DA659E3175}"/>
              </a:ext>
            </a:extLst>
          </p:cNvPr>
          <p:cNvGrpSpPr/>
          <p:nvPr/>
        </p:nvGrpSpPr>
        <p:grpSpPr>
          <a:xfrm>
            <a:off x="11268926" y="633006"/>
            <a:ext cx="144463" cy="144463"/>
            <a:chOff x="11226007" y="633005"/>
            <a:chExt cx="144463" cy="144463"/>
          </a:xfrm>
        </p:grpSpPr>
        <p:cxnSp>
          <p:nvCxnSpPr>
            <p:cNvPr id="16" name="îsľidê">
              <a:extLst>
                <a:ext uri="{FF2B5EF4-FFF2-40B4-BE49-F238E27FC236}">
                  <a16:creationId xmlns:a16="http://schemas.microsoft.com/office/drawing/2014/main" id="{FCC62291-74E0-5C8D-013D-8543E1789E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26007" y="633005"/>
              <a:ext cx="144463" cy="1444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îṧḻîde">
              <a:extLst>
                <a:ext uri="{FF2B5EF4-FFF2-40B4-BE49-F238E27FC236}">
                  <a16:creationId xmlns:a16="http://schemas.microsoft.com/office/drawing/2014/main" id="{25AA54B2-EFEF-4FEF-F07B-8C674B87F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6007" y="633005"/>
              <a:ext cx="144463" cy="1444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02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ACE80-0DAF-C72C-2996-A064461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SectionOutlet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SectionContent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8432870-134B-9463-3670-BACB64ADFAA3}"/>
              </a:ext>
            </a:extLst>
          </p:cNvPr>
          <p:cNvSpPr/>
          <p:nvPr/>
        </p:nvSpPr>
        <p:spPr>
          <a:xfrm>
            <a:off x="1725849" y="1400060"/>
            <a:ext cx="7248469" cy="2446795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b="1" dirty="0">
                <a:solidFill>
                  <a:srgbClr val="161616"/>
                </a:solidFill>
                <a:latin typeface="Segoe UI" panose="020B0502040204020203" pitchFamily="34" charset="0"/>
              </a:rPr>
              <a:t>组件</a:t>
            </a:r>
            <a:r>
              <a:rPr lang="en-US" altLang="zh-CN" b="1" dirty="0">
                <a:solidFill>
                  <a:srgbClr val="161616"/>
                </a:solidFill>
                <a:latin typeface="Segoe UI" panose="020B0502040204020203" pitchFamily="34" charset="0"/>
              </a:rPr>
              <a:t>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0710F0-2FDD-3F7C-A524-9024ACADAE2E}"/>
              </a:ext>
            </a:extLst>
          </p:cNvPr>
          <p:cNvSpPr/>
          <p:nvPr/>
        </p:nvSpPr>
        <p:spPr>
          <a:xfrm>
            <a:off x="1725849" y="4078249"/>
            <a:ext cx="7248469" cy="2446795"/>
          </a:xfrm>
          <a:prstGeom prst="roundRect">
            <a:avLst>
              <a:gd name="adj" fmla="val 903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组件</a:t>
            </a:r>
            <a:r>
              <a:rPr lang="en-US" altLang="zh-C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2</a:t>
            </a:r>
            <a:endParaRPr lang="zh-CN" altLang="en-US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D9963DA-DF91-6963-1F77-385D6D6BBADC}"/>
              </a:ext>
            </a:extLst>
          </p:cNvPr>
          <p:cNvSpPr/>
          <p:nvPr/>
        </p:nvSpPr>
        <p:spPr>
          <a:xfrm>
            <a:off x="2111604" y="1895625"/>
            <a:ext cx="6542204" cy="1733695"/>
          </a:xfrm>
          <a:prstGeom prst="roundRect">
            <a:avLst>
              <a:gd name="adj" fmla="val 903"/>
            </a:avLst>
          </a:prstGeom>
          <a:ln w="28575">
            <a:solidFill>
              <a:srgbClr val="9D3B9D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zh-CN" sz="1800" b="1" dirty="0" err="1">
                <a:solidFill>
                  <a:srgbClr val="8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SectionOutlet</a:t>
            </a:r>
            <a:endParaRPr lang="zh-CN" altLang="en-US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B2C89-FB7A-E8E8-78FA-B1F77F86ED3C}"/>
              </a:ext>
            </a:extLst>
          </p:cNvPr>
          <p:cNvSpPr/>
          <p:nvPr/>
        </p:nvSpPr>
        <p:spPr>
          <a:xfrm>
            <a:off x="2111604" y="4462694"/>
            <a:ext cx="6542203" cy="1796704"/>
          </a:xfrm>
          <a:prstGeom prst="roundRect">
            <a:avLst>
              <a:gd name="adj" fmla="val 903"/>
            </a:avLst>
          </a:prstGeom>
          <a:ln w="28575">
            <a:solidFill>
              <a:srgbClr val="9D3B9D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800" b="1" dirty="0" err="1">
                <a:solidFill>
                  <a:srgbClr val="8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SectionContent</a:t>
            </a:r>
            <a:endParaRPr lang="zh-CN" altLang="en-US" b="1" dirty="0">
              <a:solidFill>
                <a:srgbClr val="800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53EEBFB-27E3-3BD8-A94F-5EBAC2DADB54}"/>
              </a:ext>
            </a:extLst>
          </p:cNvPr>
          <p:cNvSpPr/>
          <p:nvPr/>
        </p:nvSpPr>
        <p:spPr>
          <a:xfrm>
            <a:off x="2642401" y="4896630"/>
            <a:ext cx="5615479" cy="1116590"/>
          </a:xfrm>
          <a:prstGeom prst="roundRect">
            <a:avLst>
              <a:gd name="adj" fmla="val 903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b="1" dirty="0" err="1">
                <a:solidFill>
                  <a:schemeClr val="accent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RenderFragment</a:t>
            </a:r>
            <a:endParaRPr lang="zh-CN" altLang="en-US" b="1" dirty="0">
              <a:solidFill>
                <a:schemeClr val="accent6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164B1C2-DDDA-9AE0-A613-3A96DEB1C6D8}"/>
              </a:ext>
            </a:extLst>
          </p:cNvPr>
          <p:cNvSpPr/>
          <p:nvPr/>
        </p:nvSpPr>
        <p:spPr>
          <a:xfrm>
            <a:off x="2642401" y="2312410"/>
            <a:ext cx="5615479" cy="1116590"/>
          </a:xfrm>
          <a:prstGeom prst="roundRect">
            <a:avLst>
              <a:gd name="adj" fmla="val 903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b="1" dirty="0" err="1">
                <a:solidFill>
                  <a:schemeClr val="accent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RenderFragment</a:t>
            </a:r>
            <a:endParaRPr lang="zh-CN" altLang="en-US" b="1" dirty="0">
              <a:solidFill>
                <a:schemeClr val="accent6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5" name="箭头: 下弧形 14">
            <a:extLst>
              <a:ext uri="{FF2B5EF4-FFF2-40B4-BE49-F238E27FC236}">
                <a16:creationId xmlns:a16="http://schemas.microsoft.com/office/drawing/2014/main" id="{8B348D69-90B1-89ED-322B-90EDCE9F0250}"/>
              </a:ext>
            </a:extLst>
          </p:cNvPr>
          <p:cNvSpPr/>
          <p:nvPr/>
        </p:nvSpPr>
        <p:spPr>
          <a:xfrm rot="16200000">
            <a:off x="7410025" y="3295855"/>
            <a:ext cx="3204002" cy="1508287"/>
          </a:xfrm>
          <a:prstGeom prst="curved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60AB09-A5A2-798B-4D57-48AA1D58FE81}"/>
              </a:ext>
            </a:extLst>
          </p:cNvPr>
          <p:cNvSpPr txBox="1"/>
          <p:nvPr/>
        </p:nvSpPr>
        <p:spPr>
          <a:xfrm>
            <a:off x="9766170" y="3755083"/>
            <a:ext cx="1649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chemeClr val="accent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SectionName</a:t>
            </a:r>
            <a:endParaRPr lang="en-US" altLang="zh-CN" sz="1800" b="1" dirty="0">
              <a:solidFill>
                <a:schemeClr val="accent6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b="1" dirty="0" err="1">
                <a:solidFill>
                  <a:schemeClr val="accent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SectionId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58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ISLIDE.THEME" val="e589b98b-f36b-4d00-a4d1-73f7fc88fa75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726D8"/>
      </a:accent1>
      <a:accent2>
        <a:srgbClr val="F15CC3"/>
      </a:accent2>
      <a:accent3>
        <a:srgbClr val="3E94FF"/>
      </a:accent3>
      <a:accent4>
        <a:srgbClr val="10EEE0"/>
      </a:accent4>
      <a:accent5>
        <a:srgbClr val="AA7CEF"/>
      </a:accent5>
      <a:accent6>
        <a:srgbClr val="2857D4"/>
      </a:accent6>
      <a:hlink>
        <a:srgbClr val="DF5753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iSlide#e589b98b-f36b-4d00-a4d1-73f7fc88fa75</Template>
  <TotalTime>309</TotalTime>
  <Words>22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新宋体</vt:lpstr>
      <vt:lpstr>Arial</vt:lpstr>
      <vt:lpstr>Calibri</vt:lpstr>
      <vt:lpstr>Segoe UI</vt:lpstr>
      <vt:lpstr>Designed by iSlide</vt:lpstr>
      <vt:lpstr>节支持 Sections support NET 8 Blazor </vt:lpstr>
      <vt:lpstr>SectionOutlet 和 SectionContent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全堆栈 Web UI NET 8 Blazor 新特性  </dc:title>
  <dc:creator>iSlide</dc:creator>
  <cp:lastModifiedBy>超超 陈</cp:lastModifiedBy>
  <cp:revision>12</cp:revision>
  <cp:lastPrinted>2023-06-15T16:00:00Z</cp:lastPrinted>
  <dcterms:created xsi:type="dcterms:W3CDTF">2023-06-15T16:00:00Z</dcterms:created>
  <dcterms:modified xsi:type="dcterms:W3CDTF">2023-12-10T02:09:15Z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e589b98b-f36b-4d00-a4d1-73f7fc88fa75</vt:lpwstr>
  </property>
</Properties>
</file>