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56" r:id="rId5"/>
    <p:sldId id="261" r:id="rId6"/>
    <p:sldId id="257" r:id="rId7"/>
    <p:sldId id="258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6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3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66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6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4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E2E6-E390-4621-8517-5E30D3DB9CEE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A283-689F-46CE-AAAC-8D48AB3E8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1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75240" cy="25782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Emergency ‘landline’ telephone communications in PPE: A</a:t>
            </a:r>
            <a:br>
              <a:rPr lang="en-US" b="1" dirty="0"/>
            </a:br>
            <a:r>
              <a:rPr lang="en-GB" b="1" dirty="0"/>
              <a:t>novel connector improves intelligibility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509120"/>
            <a:ext cx="776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following slides provide details for the connection of a throat microphone and bone conduction headset to an analogue land line telephone system with an RJ9 headset socket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85555" y="3752954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Rev 1.0  14-12-20</a:t>
            </a:r>
          </a:p>
        </p:txBody>
      </p:sp>
    </p:spTree>
    <p:extLst>
      <p:ext uri="{BB962C8B-B14F-4D97-AF65-F5344CB8AC3E}">
        <p14:creationId xmlns:p14="http://schemas.microsoft.com/office/powerpoint/2010/main" val="22428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Telephone Connection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TextBox 4"/>
          <p:cNvSpPr txBox="1"/>
          <p:nvPr/>
        </p:nvSpPr>
        <p:spPr>
          <a:xfrm>
            <a:off x="5076056" y="5496569"/>
            <a:ext cx="200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Throat Microphone</a:t>
            </a:r>
          </a:p>
          <a:p>
            <a:r>
              <a:rPr lang="en-GB" dirty="0"/>
              <a:t>(Earpiece Unused)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3501008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Bone Conduction </a:t>
            </a:r>
          </a:p>
          <a:p>
            <a:r>
              <a:rPr lang="en-GB" dirty="0"/>
              <a:t>Headphones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2420888"/>
            <a:ext cx="109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Interface </a:t>
            </a:r>
          </a:p>
          <a:p>
            <a:r>
              <a:rPr lang="en-GB" dirty="0"/>
              <a:t>Enclosure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7824" y="1647607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Telephone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24738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RJ9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69233" y="2132859"/>
            <a:ext cx="426703" cy="432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6639" y="277873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Volume Control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915816" y="3067219"/>
            <a:ext cx="72008" cy="145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Headset Telephone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99" y="1600200"/>
            <a:ext cx="3413801" cy="4525963"/>
          </a:xfrm>
        </p:spPr>
      </p:pic>
      <p:sp>
        <p:nvSpPr>
          <p:cNvPr id="5" name="TextBox 4"/>
          <p:cNvSpPr txBox="1"/>
          <p:nvPr/>
        </p:nvSpPr>
        <p:spPr>
          <a:xfrm>
            <a:off x="6444208" y="3068960"/>
            <a:ext cx="151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74x54x26mm</a:t>
            </a:r>
          </a:p>
          <a:p>
            <a:r>
              <a:rPr lang="en-GB" dirty="0"/>
              <a:t>ABS Enclosure</a:t>
            </a:r>
          </a:p>
        </p:txBody>
      </p:sp>
    </p:spTree>
    <p:extLst>
      <p:ext uri="{BB962C8B-B14F-4D97-AF65-F5344CB8AC3E}">
        <p14:creationId xmlns:p14="http://schemas.microsoft.com/office/powerpoint/2010/main" val="253118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4088" y="2556123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Throat Microphone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8133" y="371703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Headphones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9672" y="2844155"/>
            <a:ext cx="10801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63688" y="3492227"/>
            <a:ext cx="1440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979712" y="3492227"/>
            <a:ext cx="1479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3492227"/>
            <a:ext cx="1440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411760" y="3492227"/>
            <a:ext cx="1440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051720" y="2204864"/>
            <a:ext cx="216024" cy="63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91680" y="2708920"/>
            <a:ext cx="936104" cy="13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799692" y="33569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013730" y="3356992"/>
            <a:ext cx="7597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229754" y="3356992"/>
            <a:ext cx="7597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445778" y="3356992"/>
            <a:ext cx="7597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91680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1  2  3  4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31840" y="2708920"/>
            <a:ext cx="2236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31840" y="299695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1840" y="3861048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1840" y="4140299"/>
            <a:ext cx="2232248" cy="8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7496" y="2708920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1-Black (T MIC GND)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158" y="2407205"/>
            <a:ext cx="18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4-Yellow (T MIC)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4920" y="3573016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2-Red (HP R+L)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4920" y="3861048"/>
            <a:ext cx="21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3-Green (HP GND)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080" y="1940808"/>
            <a:ext cx="266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Pole Jack Sockets 3.5mm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51873" y="684500"/>
            <a:ext cx="1215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Landline</a:t>
            </a:r>
          </a:p>
          <a:p>
            <a:r>
              <a:rPr lang="en-GB" dirty="0"/>
              <a:t>Telephone </a:t>
            </a:r>
          </a:p>
          <a:p>
            <a:r>
              <a:rPr lang="en-GB" dirty="0"/>
              <a:t>Headset</a:t>
            </a:r>
          </a:p>
          <a:p>
            <a:r>
              <a:rPr lang="en-GB" dirty="0"/>
              <a:t>RJ9/4PLC</a:t>
            </a:r>
          </a:p>
          <a:p>
            <a:r>
              <a:rPr lang="en-GB" dirty="0"/>
              <a:t>Plug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511" y="5342204"/>
            <a:ext cx="917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Wiring diagram to connect separate throat microphone and headphones to a landline telephone. </a:t>
            </a:r>
          </a:p>
          <a:p>
            <a:r>
              <a:rPr lang="en-GB" sz="1200" dirty="0"/>
              <a:t>Please check plug and socket wiring with your equipment supplier since there are pinout and wire colour variations between manufacturers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4088" y="475650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HP Headphones</a:t>
            </a:r>
          </a:p>
        </p:txBody>
      </p:sp>
    </p:spTree>
    <p:extLst>
      <p:ext uri="{BB962C8B-B14F-4D97-AF65-F5344CB8AC3E}">
        <p14:creationId xmlns:p14="http://schemas.microsoft.com/office/powerpoint/2010/main" val="54185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Headset Telephone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9" y="1600200"/>
            <a:ext cx="6462022" cy="4525963"/>
          </a:xfrm>
        </p:spPr>
      </p:pic>
      <p:sp>
        <p:nvSpPr>
          <p:cNvPr id="5" name="TextBox 4"/>
          <p:cNvSpPr txBox="1"/>
          <p:nvPr/>
        </p:nvSpPr>
        <p:spPr>
          <a:xfrm>
            <a:off x="5004048" y="5301208"/>
            <a:ext cx="228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3.5 mm 4 Pole Sockets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4168" y="3573016"/>
            <a:ext cx="79208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84168" y="4437112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6336" y="3861048"/>
            <a:ext cx="153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RJ9 Telephone</a:t>
            </a:r>
          </a:p>
          <a:p>
            <a:r>
              <a:rPr lang="en-GB" dirty="0"/>
              <a:t>Headset Plug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68344" y="4507379"/>
            <a:ext cx="360040" cy="505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1760" y="2563217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11760" y="3283297"/>
            <a:ext cx="144015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411760" y="4003377"/>
            <a:ext cx="144015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2411760" y="4723457"/>
            <a:ext cx="1440160" cy="1440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292080" y="2563217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2080" y="3283297"/>
            <a:ext cx="144015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292080" y="4003377"/>
            <a:ext cx="144015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292080" y="4723457"/>
            <a:ext cx="1440160" cy="1440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762986" y="4859868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</a:t>
            </a:r>
          </a:p>
          <a:p>
            <a:r>
              <a:rPr lang="en-GB" dirty="0"/>
              <a:t>(N/C)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0508" y="4051969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 </a:t>
            </a:r>
          </a:p>
          <a:p>
            <a:r>
              <a:rPr lang="en-GB" dirty="0"/>
              <a:t>(N/C)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6194" y="34586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5505" y="273859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01016" y="34586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826" y="41787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5826" y="4856678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</a:t>
            </a:r>
          </a:p>
          <a:p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123728" y="1294457"/>
            <a:ext cx="2016224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004048" y="1294457"/>
            <a:ext cx="2016224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440238" y="1467172"/>
            <a:ext cx="13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Throat</a:t>
            </a:r>
          </a:p>
          <a:p>
            <a:pPr algn="ctr"/>
            <a:r>
              <a:rPr lang="en-GB" dirty="0"/>
              <a:t>Microphone</a:t>
            </a:r>
          </a:p>
          <a:p>
            <a:pPr algn="ctr"/>
            <a:r>
              <a:rPr lang="en-GB" dirty="0"/>
              <a:t>Headset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1440160"/>
            <a:ext cx="126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Bone</a:t>
            </a:r>
          </a:p>
          <a:p>
            <a:pPr algn="ctr"/>
            <a:r>
              <a:rPr lang="en-GB" dirty="0"/>
              <a:t>Conduction</a:t>
            </a:r>
          </a:p>
          <a:p>
            <a:pPr algn="ctr"/>
            <a:r>
              <a:rPr lang="en-GB" dirty="0"/>
              <a:t>Headset</a:t>
            </a:r>
          </a:p>
        </p:txBody>
      </p:sp>
      <p:cxnSp>
        <p:nvCxnSpPr>
          <p:cNvPr id="27" name="Straight Arrow Connector 26"/>
          <p:cNvCxnSpPr>
            <a:stCxn id="7" idx="1"/>
          </p:cNvCxnSpPr>
          <p:nvPr/>
        </p:nvCxnSpPr>
        <p:spPr>
          <a:xfrm>
            <a:off x="2411759" y="2923257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71599" y="299526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71599" y="373376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32240" y="365464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732240" y="4363417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4" idx="1"/>
          </p:cNvCxnSpPr>
          <p:nvPr/>
        </p:nvCxnSpPr>
        <p:spPr>
          <a:xfrm flipH="1">
            <a:off x="6372200" y="5443537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452320" y="4363417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31840" y="611396"/>
            <a:ext cx="288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3.5mm 4 pole Headset Jacks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24326" y="40284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2 RJ9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4326" y="33514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3 RJ9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15616" y="267546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4 RJ9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7690" y="342399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1 RJ9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1988" y="6340678"/>
            <a:ext cx="882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choose appropriate 3.5mm 4 pole sockets to match your headset jacks &amp; enclosure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8361" y="273859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MIC (N/C)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43169" y="594928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N/C No Connection</a:t>
            </a:r>
          </a:p>
        </p:txBody>
      </p:sp>
    </p:spTree>
    <p:extLst>
      <p:ext uri="{BB962C8B-B14F-4D97-AF65-F5344CB8AC3E}">
        <p14:creationId xmlns:p14="http://schemas.microsoft.com/office/powerpoint/2010/main" val="148580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Throat Mic &amp; Bone Conduction Headphones Manufactured by </a:t>
            </a:r>
            <a:r>
              <a:rPr lang="en-GB" sz="1800" dirty="0" err="1"/>
              <a:t>Retevis</a:t>
            </a:r>
            <a:r>
              <a:rPr lang="en-GB" sz="1800" dirty="0"/>
              <a:t> (Amazon)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US" sz="1800" dirty="0"/>
              <a:t>3.5mm Mini Stereo Jack Chassis 4 POLE 4P Panel Mount Input Socket Connector Grey (eBay)</a:t>
            </a:r>
          </a:p>
          <a:p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7152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etevis R 151 1Pin 3.5mm PTT Throat Mic Flexible Earpiece Covert Air Tube Headset  Headphone For Mobile Phone/Speakers/Computers|ptt throat mic|throat  mic3.5mm throat mic - AliExpr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25573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8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252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Emergency ‘landline’ telephone communications in PPE: A novel connector improves intelligibility</vt:lpstr>
      <vt:lpstr>Telephone Connection</vt:lpstr>
      <vt:lpstr>Headset Telephone Interface</vt:lpstr>
      <vt:lpstr>PowerPoint Presentation</vt:lpstr>
      <vt:lpstr>Headset Telephone Interface</vt:lpstr>
      <vt:lpstr>PowerPoint Presentation</vt:lpstr>
      <vt:lpstr>Suppliers</vt:lpstr>
    </vt:vector>
  </TitlesOfParts>
  <Company>UHL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Pallett Edward - Technical Consultant</dc:creator>
  <cp:lastModifiedBy> </cp:lastModifiedBy>
  <cp:revision>29</cp:revision>
  <cp:lastPrinted>2020-12-04T09:59:41Z</cp:lastPrinted>
  <dcterms:created xsi:type="dcterms:W3CDTF">2020-12-04T09:14:06Z</dcterms:created>
  <dcterms:modified xsi:type="dcterms:W3CDTF">2021-03-12T09:43:02Z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nDIP File ID">
    <vt:lpwstr>51557e3f-f66f-4535-8de4-8ef271598921</vt:lpwstr>
  </property>
</Properties>
</file>