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B6FDE-B588-9248-AD18-40B93737D208}" v="2" dt="2023-04-18T07:07:58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microsoft.com/office/2015/10/relationships/revisionInfo" Target="revisionInfo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Cosemans" userId="8545245a-f18d-471b-b086-4e3e449ec78c" providerId="ADAL" clId="{1FBB6FDE-B588-9248-AD18-40B93737D208}"/>
    <pc:docChg chg="modNotesMaster">
      <pc:chgData name="Tim Cosemans" userId="8545245a-f18d-471b-b086-4e3e449ec78c" providerId="ADAL" clId="{1FBB6FDE-B588-9248-AD18-40B93737D208}" dt="2023-04-18T07:07:58.137" v="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18/04/2023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18/04/2023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18/04/2023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8916</Words>
  <Application>Microsoft Macintosh PowerPoint</Application>
  <PresentationFormat>Breedbeeld</PresentationFormat>
  <Paragraphs>1504</Paragraphs>
  <Slides>112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112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PowerPoint-presentatie</vt:lpstr>
      <vt:lpstr>PowerPoint-presentatie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Tim Cosemans</cp:lastModifiedBy>
  <cp:revision>48</cp:revision>
  <cp:lastPrinted>2023-04-18T07:07:58Z</cp:lastPrinted>
  <dcterms:created xsi:type="dcterms:W3CDTF">2019-11-14T17:09:29Z</dcterms:created>
  <dcterms:modified xsi:type="dcterms:W3CDTF">2023-04-18T07:08:06Z</dcterms:modified>
</cp:coreProperties>
</file>