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FB683EC-7399-4C59-A1A6-EE695FF3CB3D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0163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>
                <a:latin typeface="Arial"/>
              </a:rPr>
              <a:t>Source: https://news.ycombinator.com/item?id=12391744 (google: hackernews deep learning framework poll)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524FE80-4FE5-423F-869F-AC85D7B09D0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762BB1E5-7646-4E9F-AB7C-A91543718BB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439E453-DA90-47AB-BCFF-89C388D7D12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11/9/16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043F85-3CC6-469E-BA7C-9287C448E1E0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11/9/16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02A2AD8-384D-49B4-9DC3-155B44749C90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kaggle.com/2014/08/01/learning-from-the-best/" TargetMode="External"/><Relationship Id="rId3" Type="http://schemas.openxmlformats.org/officeDocument/2006/relationships/hyperlink" Target="https://www.quora.com/Is-implementing-deep-learning-on-FPGAs-a-natural-next-step-after-the-success-with-GPUs" TargetMode="External"/><Relationship Id="rId7" Type="http://schemas.openxmlformats.org/officeDocument/2006/relationships/hyperlink" Target="https://www.wired.com/2016/02/ai-is-changing-the-technology-behind-google-searches/" TargetMode="External"/><Relationship Id="rId2" Type="http://schemas.openxmlformats.org/officeDocument/2006/relationships/hyperlink" Target="https://www.quora.com/Why-are-GPUs-well-suited-to-deep-learning/answer/Tim-Dettmers-1?__snid3__=483762860&amp;__nsrc__=2&amp;__filter__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news.ycombinator.com/item?id=12391744" TargetMode="External"/><Relationship Id="rId5" Type="http://schemas.openxmlformats.org/officeDocument/2006/relationships/hyperlink" Target="http://timdettmers.com/2015/03/09/deep-learning-hardware-guide/" TargetMode="External"/><Relationship Id="rId4" Type="http://schemas.openxmlformats.org/officeDocument/2006/relationships/hyperlink" Target="http://timdettmers.com/2014/08/14/which-gpu-for-deep-learning/" TargetMode="External"/><Relationship Id="rId9" Type="http://schemas.openxmlformats.org/officeDocument/2006/relationships/hyperlink" Target="http://cs231n.stanford.edu/slides/winter1516_lecture12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Deep Learning 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Hardware, Libraries, and First Steps</a:t>
            </a:r>
            <a:endParaRPr dirty="0"/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8B8B8B"/>
                </a:solidFill>
                <a:latin typeface="Calibri"/>
              </a:rPr>
              <a:t>What you need to know to get serious about deep learning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8B8B8B"/>
                </a:solidFill>
                <a:latin typeface="Calibri"/>
              </a:rPr>
              <a:t>Tim </a:t>
            </a:r>
            <a:r>
              <a:rPr lang="en-US" sz="3200" dirty="0" err="1" smtClean="0">
                <a:solidFill>
                  <a:srgbClr val="8B8B8B"/>
                </a:solidFill>
                <a:latin typeface="Calibri"/>
              </a:rPr>
              <a:t>Dettmers</a:t>
            </a:r>
            <a:endParaRPr lang="en-US" sz="3200" dirty="0" smtClean="0">
              <a:solidFill>
                <a:srgbClr val="8B8B8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3200" dirty="0" smtClean="0">
                <a:solidFill>
                  <a:srgbClr val="8B8B8B"/>
                </a:solidFill>
                <a:latin typeface="Calibri"/>
              </a:rPr>
              <a:t>@</a:t>
            </a:r>
            <a:r>
              <a:rPr lang="en-US" sz="3200" smtClean="0">
                <a:solidFill>
                  <a:srgbClr val="8B8B8B"/>
                </a:solidFill>
                <a:latin typeface="Calibri"/>
              </a:rPr>
              <a:t>tim_dettmers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Starting in research</a:t>
            </a:r>
            <a:endParaRPr dirty="0"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Read, read, read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Learn to adapt architectures and train them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Understand how training behavior changes when you exchange components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Become good at adding new high-level code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Learn math on a need-to-understand basis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GTX 1070/1080 or NVIDIA Titan X (CV)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TensorFlow, Torch7, Caffe, Brainstorm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Bibliography</a:t>
            </a:r>
            <a:endParaRPr dirty="0"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alibri"/>
                <a:hlinkClick r:id="rId2"/>
              </a:rPr>
              <a:t>Why are GPUs well-suited to deep learning?</a:t>
            </a:r>
            <a:endParaRPr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alibri"/>
                <a:hlinkClick r:id="rId3"/>
              </a:rPr>
              <a:t>Are FPGAs the next step? </a:t>
            </a: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alibri"/>
                <a:hlinkClick r:id="rId4"/>
              </a:rPr>
              <a:t>GPU in depth advice </a:t>
            </a: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alibri"/>
                <a:hlinkClick r:id="rId5"/>
              </a:rPr>
              <a:t>Deep learning hardware guide</a:t>
            </a: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err="1" smtClean="0">
                <a:solidFill>
                  <a:srgbClr val="000000"/>
                </a:solidFill>
                <a:latin typeface="Calibri"/>
                <a:hlinkClick r:id="rId6"/>
              </a:rPr>
              <a:t>Hackernews</a:t>
            </a:r>
            <a:r>
              <a:rPr lang="en-US" sz="3200" dirty="0" smtClean="0">
                <a:solidFill>
                  <a:srgbClr val="000000"/>
                </a:solidFill>
                <a:latin typeface="Calibri"/>
                <a:hlinkClick r:id="rId6"/>
              </a:rPr>
              <a:t> poll for deep learning software</a:t>
            </a: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  <a:hlinkClick r:id="rId7"/>
              </a:rPr>
              <a:t>Deep learning usage in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  <a:hlinkClick r:id="rId7"/>
              </a:rPr>
              <a:t>google</a:t>
            </a:r>
            <a:r>
              <a:rPr lang="en-US" sz="3200" dirty="0" smtClean="0">
                <a:solidFill>
                  <a:srgbClr val="000000"/>
                </a:solidFill>
                <a:latin typeface="Calibri"/>
                <a:hlinkClick r:id="rId7"/>
              </a:rPr>
              <a:t> search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  <a:hlinkClick r:id="rId8"/>
              </a:rPr>
              <a:t>What makes a successful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  <a:hlinkClick r:id="rId8"/>
              </a:rPr>
              <a:t>Kaggle</a:t>
            </a:r>
            <a:r>
              <a:rPr lang="en-US" sz="3200" dirty="0" smtClean="0">
                <a:solidFill>
                  <a:srgbClr val="000000"/>
                </a:solidFill>
                <a:latin typeface="Calibri"/>
                <a:hlinkClick r:id="rId8"/>
              </a:rPr>
              <a:t> competitor</a:t>
            </a: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  <a:hlinkClick r:id="rId9"/>
              </a:rPr>
              <a:t>Overview over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  <a:hlinkClick r:id="rId9"/>
              </a:rPr>
              <a:t>Caffe</a:t>
            </a:r>
            <a:r>
              <a:rPr lang="en-US" sz="3200" dirty="0" smtClean="0">
                <a:solidFill>
                  <a:srgbClr val="000000"/>
                </a:solidFill>
                <a:latin typeface="Calibri"/>
                <a:hlinkClick r:id="rId9"/>
              </a:rPr>
              <a:t>/Torch/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  <a:hlinkClick r:id="rId9"/>
              </a:rPr>
              <a:t>TensorFlow</a:t>
            </a:r>
            <a:r>
              <a:rPr lang="en-US" sz="3200" dirty="0" smtClean="0">
                <a:solidFill>
                  <a:srgbClr val="000000"/>
                </a:solidFill>
                <a:latin typeface="Calibri"/>
                <a:hlinkClick r:id="rId9"/>
              </a:rPr>
              <a:t>/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  <a:hlinkClick r:id="rId9"/>
              </a:rPr>
              <a:t>Theano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1755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 makes GPUs so fast?</a:t>
            </a:r>
            <a:endParaRPr/>
          </a:p>
        </p:txBody>
      </p:sp>
      <p:pic>
        <p:nvPicPr>
          <p:cNvPr id="8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36080" y="1600200"/>
            <a:ext cx="707148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Why NVIDIA GPUs? Software.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Matrix multiplication optimized for over 10 years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Convolution optimized over 4 years in intensive research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cuDNN and cuBLAS extended and improved over many years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Developing new software for AMD GPUs, ASICs, FPGAs, TPUs, Xeon Phis etcetera would take many years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Performance advantages negligible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GPU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If you start to do deep learning or if you want to compete on Kaggle.com: GTX 1060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If you work with large data sets which also have large input size (250GB of color images + 250^2 pixels; or video): NVIDIA Titan X or GTX Titan 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Otherwise the best all-rounders are GTX 1070 and GTX 1080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General hardware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Get a SSD especially if you work with images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CPU does not matter for deep learning performance, buy a cheap one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RAM does not matter for deep learning performance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Buy motherboard with PCIe 3.0 if you can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Software	</a:t>
            </a:r>
            <a:endParaRPr/>
          </a:p>
        </p:txBody>
      </p:sp>
      <p:pic>
        <p:nvPicPr>
          <p:cNvPr id="94" name="Content Placeholder 5"/>
          <p:cNvPicPr/>
          <p:nvPr/>
        </p:nvPicPr>
        <p:blipFill>
          <a:blip r:embed="rId3"/>
          <a:stretch>
            <a:fillRect/>
          </a:stretch>
        </p:blipFill>
        <p:spPr>
          <a:xfrm>
            <a:off x="539640" y="1917000"/>
            <a:ext cx="8229240" cy="33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Using deep learning in startups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80% of time spend on messy data and “making it work”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Old vs very new algorithms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Inference often more problematic than training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Practical experience most valuable, e.g. Kaggle and hackathons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Read papers on a need-to-know basis and keep up with hyped research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TensorFlow + Flask + GTX 1070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Big data/small data and industry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Data can be messy, but main challenge is to go from prototype to application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Good rule: Product should work without deep learning; best to improve existing product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Learning to train models important; Kaggle experience valuable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Focus on practical experience, rather than reading papers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GPU memory can be a problem: NVIDIA Titan X or GTX Titan X. Keras is your friend. TensorFlow is good. Use Cognitive Toolkit (CNTK) for large DL systems.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Using Deep Learning on Kaggle.com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Feature engineering still most important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Understand “how data behaves” for certain algorithms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Read “How I did it”-threads from winners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Replicate past winners solutions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Try to get a good score on many competitions quickly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On-screen Show (4:3)</PresentationFormat>
  <Paragraphs>62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ismail - </cp:lastModifiedBy>
  <cp:revision>5</cp:revision>
  <dcterms:modified xsi:type="dcterms:W3CDTF">2016-11-10T20:07:39Z</dcterms:modified>
</cp:coreProperties>
</file>