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1FE0-EB6E-EEAD-CC97-9460DCE6E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73E7B-21F5-8DF2-F8C0-F82E57589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E7AE-FE90-597B-49B4-6B109A00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067B-F93C-249A-8469-0D648F78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B741-DDD9-0C5D-97C4-A39E9804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20DA-A487-AD86-1FA6-5F4EA538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2D1E-2247-A664-7ED0-600F1269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0708-2E13-B307-F7F3-9DE1714F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948E-A917-181D-4335-8DF24528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4745-500C-DB1B-62C8-C72081B9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8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92283-E8F1-53D3-9401-AAA3415BF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6E586-4D3D-2249-10C0-2EB3B4BF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EC8-1E63-C454-994A-8D25999E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502E-5A18-AADD-733D-C78C9E27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9A20-B6AA-E295-D7FB-5A451FFA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CFF2-A320-8E42-0489-31154694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B22B-4A44-B42D-4C75-BE1BB90E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F9C0-C4B0-A39D-04A3-D2B672D3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FD3A-C6A6-00AF-F737-05E686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6119-3203-B371-C5E0-927F6D1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A060-782C-2FBB-CE2A-3DC3BE96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B9D9-AF0E-429A-8D46-C6D5D700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D3A4-3402-55BF-F991-A205D0F7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E1F7-394B-FB74-E8AC-A61D929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99D8-CC97-8429-D5F4-16D7E6CE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CA12-79AA-5E50-2080-D099A3E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7F59-5B8D-D925-4DE5-F77FB98A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3DB7C-A8C5-DEC3-AD24-3249694B5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BB39F-D23B-25D9-6EA5-60BD28B6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7984-3BC7-AEB7-6424-17C0911D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CD41-14E7-03DE-C742-ACAA9D6C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718E-1609-F457-777A-B482F982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E852-0ED9-BCC1-7F38-6477CF7D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EA981-0383-80DD-D7BA-06FA31CA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5C76B-CCA6-E48F-5082-2C27FAB0B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B7A7A-8C63-6E8C-CAF9-B86486777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BE86E-AA20-8645-9D04-97764807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6C52-D77F-86A3-F0E4-86DB4394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5594F-8300-E276-E51A-FB8614E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D526-BFE4-11C8-00E3-AD41D80A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AD8B-66F1-63DE-CAA6-03795AD4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E4A6-60FE-40F0-E117-4FDCDF62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4CA94-6F23-950B-F627-19C93708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530CB-E207-0C91-5FEE-35ABF882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4A308-A873-12CE-0ADD-7442EE5C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EA937-3F56-EBF4-B84F-9B422A9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926-6343-B61B-B662-38896538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C0D9-AD53-F89F-E58F-B88DD92C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2404F-1AE8-AFA1-AB9A-2D00532E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0BC8-F178-6117-EBCA-EB72BCC6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1BE07-E760-03A0-8865-4EB63879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B74F-897E-0A67-AA52-56CF174C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8FE9-296D-E802-1DB3-E98C353C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80C5E-4CCF-ED29-A401-A59282195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55513-A706-C7CB-7955-A3D9D1C0D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68FE-FA38-6589-BF21-EF17CBE9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CEDA1-6E0A-BE65-044B-A7B9C4A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E8CC-B31C-EE9E-9AC9-65FD248A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CE323-309B-77E1-3CE6-6981208E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0993-A081-65B2-FA05-AE326B22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56E6-2C04-FBA5-C07C-BDA420F1C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C4346-E593-4B23-9014-D2B3A4580BA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85FD-053C-411B-A94B-D92BA0973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1927-DB66-D4EE-1A39-7F93DCEA1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5EE1A-61DC-43B1-BB8C-FEF283B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79591B-FE05-9429-F6C9-B811F7936486}"/>
              </a:ext>
            </a:extLst>
          </p:cNvPr>
          <p:cNvGrpSpPr/>
          <p:nvPr/>
        </p:nvGrpSpPr>
        <p:grpSpPr>
          <a:xfrm>
            <a:off x="0" y="501445"/>
            <a:ext cx="12192000" cy="5456904"/>
            <a:chOff x="0" y="501445"/>
            <a:chExt cx="12192000" cy="545690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FF202C-A2AC-DFEC-B1D9-E66CE3B3EB27}"/>
                </a:ext>
              </a:extLst>
            </p:cNvPr>
            <p:cNvSpPr/>
            <p:nvPr/>
          </p:nvSpPr>
          <p:spPr>
            <a:xfrm>
              <a:off x="0" y="501445"/>
              <a:ext cx="12192000" cy="5456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67E69F9-3181-1D20-A7AE-4F2B5D4E3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9301"/>
              <a:ext cx="12192000" cy="45793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216FBA-12AA-A4E4-A974-984C987E50FC}"/>
                </a:ext>
              </a:extLst>
            </p:cNvPr>
            <p:cNvSpPr txBox="1"/>
            <p:nvPr/>
          </p:nvSpPr>
          <p:spPr>
            <a:xfrm>
              <a:off x="1877958" y="769969"/>
              <a:ext cx="2349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1"/>
              <a:r>
                <a:rPr lang="he-IL" b="1" dirty="0"/>
                <a:t>תמונת האובייקטים</a:t>
              </a:r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FD0329-56EF-A88D-01A2-4091D84A5F81}"/>
                </a:ext>
              </a:extLst>
            </p:cNvPr>
            <p:cNvSpPr txBox="1"/>
            <p:nvPr/>
          </p:nvSpPr>
          <p:spPr>
            <a:xfrm>
              <a:off x="9227575" y="769969"/>
              <a:ext cx="16862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1"/>
              <a:r>
                <a:rPr lang="he-IL" b="1" dirty="0"/>
                <a:t>מעגל הסימון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B8E38-E742-9E3E-258C-A1545C17A963}"/>
                </a:ext>
              </a:extLst>
            </p:cNvPr>
            <p:cNvSpPr txBox="1"/>
            <p:nvPr/>
          </p:nvSpPr>
          <p:spPr>
            <a:xfrm>
              <a:off x="9763432" y="1323967"/>
              <a:ext cx="6145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 rtl="1"/>
              <a:r>
                <a:rPr lang="he-IL" b="1" dirty="0"/>
                <a:t>עץ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D19ED-AD8D-6F07-4E20-B5DC30290A7D}"/>
                </a:ext>
              </a:extLst>
            </p:cNvPr>
            <p:cNvSpPr txBox="1"/>
            <p:nvPr/>
          </p:nvSpPr>
          <p:spPr>
            <a:xfrm>
              <a:off x="9554497" y="3739310"/>
              <a:ext cx="1032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 rtl="1"/>
              <a:r>
                <a:rPr lang="he-IL" b="1" dirty="0"/>
                <a:t>פעמון</a:t>
              </a:r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6CD09F-A5DB-9D5E-390F-17484C6C10D6}"/>
                </a:ext>
              </a:extLst>
            </p:cNvPr>
            <p:cNvSpPr txBox="1"/>
            <p:nvPr/>
          </p:nvSpPr>
          <p:spPr>
            <a:xfrm>
              <a:off x="7919885" y="2295214"/>
              <a:ext cx="555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 rtl="1"/>
              <a:r>
                <a:rPr lang="he-IL" b="1" dirty="0"/>
                <a:t>תוף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Gabay</dc:creator>
  <cp:lastModifiedBy>Michal Gabay</cp:lastModifiedBy>
  <cp:revision>1</cp:revision>
  <dcterms:created xsi:type="dcterms:W3CDTF">2024-03-26T10:52:07Z</dcterms:created>
  <dcterms:modified xsi:type="dcterms:W3CDTF">2024-03-26T11:10:28Z</dcterms:modified>
</cp:coreProperties>
</file>