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71a74fab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71a74fab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71a74fab7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71a74fab7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71a74fab7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71a74fab7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520a9bc15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520a9bc15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520a9bc15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520a9bc15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621fe75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621fe75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621fe753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621fe753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621fe753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621fe753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621fe753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621fe753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71a74fab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71a74fab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621fe753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621fe753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Harnessing trends in the health and fitness industry for future growth and expansion of the Bellabeat app</a:t>
            </a:r>
            <a:endParaRPr sz="300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Bellabeat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2"/>
          <p:cNvGrpSpPr/>
          <p:nvPr/>
        </p:nvGrpSpPr>
        <p:grpSpPr>
          <a:xfrm>
            <a:off x="6615900" y="1431525"/>
            <a:ext cx="2043900" cy="2927713"/>
            <a:chOff x="6577400" y="1431525"/>
            <a:chExt cx="2043900" cy="2927713"/>
          </a:xfrm>
        </p:grpSpPr>
        <p:sp>
          <p:nvSpPr>
            <p:cNvPr id="128" name="Google Shape;128;p22"/>
            <p:cNvSpPr/>
            <p:nvPr/>
          </p:nvSpPr>
          <p:spPr>
            <a:xfrm>
              <a:off x="6577400" y="1431538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E65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2"/>
            <p:cNvSpPr/>
            <p:nvPr/>
          </p:nvSpPr>
          <p:spPr>
            <a:xfrm rot="10800000" flipH="1">
              <a:off x="6577400" y="1431525"/>
              <a:ext cx="2043900" cy="1269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2"/>
            <p:cNvSpPr txBox="1"/>
            <p:nvPr/>
          </p:nvSpPr>
          <p:spPr>
            <a:xfrm>
              <a:off x="66166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00" b="1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4200" b="1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22"/>
            <p:cNvSpPr txBox="1"/>
            <p:nvPr/>
          </p:nvSpPr>
          <p:spPr>
            <a:xfrm>
              <a:off x="66821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2"/>
            <p:cNvSpPr txBox="1"/>
            <p:nvPr/>
          </p:nvSpPr>
          <p:spPr>
            <a:xfrm>
              <a:off x="72102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22"/>
            <p:cNvSpPr txBox="1"/>
            <p:nvPr/>
          </p:nvSpPr>
          <p:spPr>
            <a:xfrm>
              <a:off x="77057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22"/>
            <p:cNvSpPr txBox="1"/>
            <p:nvPr/>
          </p:nvSpPr>
          <p:spPr>
            <a:xfrm>
              <a:off x="82427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5" name="Google Shape;135;p22"/>
            <p:cNvCxnSpPr/>
            <p:nvPr/>
          </p:nvCxnSpPr>
          <p:spPr>
            <a:xfrm rot="10800000">
              <a:off x="7130075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E65F0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36" name="Google Shape;136;p22"/>
            <p:cNvCxnSpPr/>
            <p:nvPr/>
          </p:nvCxnSpPr>
          <p:spPr>
            <a:xfrm rot="10800000">
              <a:off x="7640787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E65F0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22"/>
            <p:cNvCxnSpPr/>
            <p:nvPr/>
          </p:nvCxnSpPr>
          <p:spPr>
            <a:xfrm rot="10800000">
              <a:off x="8151500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E65F0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38" name="Google Shape;138;p22"/>
          <p:cNvGrpSpPr/>
          <p:nvPr/>
        </p:nvGrpSpPr>
        <p:grpSpPr>
          <a:xfrm>
            <a:off x="4572000" y="1431525"/>
            <a:ext cx="2043900" cy="2927725"/>
            <a:chOff x="4572350" y="1431525"/>
            <a:chExt cx="2043900" cy="2927725"/>
          </a:xfrm>
        </p:grpSpPr>
        <p:sp>
          <p:nvSpPr>
            <p:cNvPr id="139" name="Google Shape;139;p22"/>
            <p:cNvSpPr/>
            <p:nvPr/>
          </p:nvSpPr>
          <p:spPr>
            <a:xfrm>
              <a:off x="457235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 rot="10800000" flipH="1">
              <a:off x="4572350" y="1431525"/>
              <a:ext cx="2043900" cy="1269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2"/>
            <p:cNvSpPr txBox="1"/>
            <p:nvPr/>
          </p:nvSpPr>
          <p:spPr>
            <a:xfrm>
              <a:off x="457235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00" b="1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42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22"/>
            <p:cNvSpPr txBox="1"/>
            <p:nvPr/>
          </p:nvSpPr>
          <p:spPr>
            <a:xfrm>
              <a:off x="463789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22"/>
            <p:cNvSpPr txBox="1"/>
            <p:nvPr/>
          </p:nvSpPr>
          <p:spPr>
            <a:xfrm>
              <a:off x="516600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22"/>
            <p:cNvSpPr txBox="1"/>
            <p:nvPr/>
          </p:nvSpPr>
          <p:spPr>
            <a:xfrm>
              <a:off x="566150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22"/>
            <p:cNvSpPr txBox="1"/>
            <p:nvPr/>
          </p:nvSpPr>
          <p:spPr>
            <a:xfrm>
              <a:off x="619850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6" name="Google Shape;146;p22"/>
            <p:cNvCxnSpPr/>
            <p:nvPr/>
          </p:nvCxnSpPr>
          <p:spPr>
            <a:xfrm rot="10800000">
              <a:off x="5085825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47;p22"/>
            <p:cNvCxnSpPr/>
            <p:nvPr/>
          </p:nvCxnSpPr>
          <p:spPr>
            <a:xfrm rot="10800000">
              <a:off x="5596537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22"/>
            <p:cNvCxnSpPr/>
            <p:nvPr/>
          </p:nvCxnSpPr>
          <p:spPr>
            <a:xfrm rot="10800000">
              <a:off x="6107250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49" name="Google Shape;149;p22"/>
          <p:cNvGrpSpPr/>
          <p:nvPr/>
        </p:nvGrpSpPr>
        <p:grpSpPr>
          <a:xfrm>
            <a:off x="2528100" y="1431525"/>
            <a:ext cx="2043900" cy="2927725"/>
            <a:chOff x="2528100" y="1431525"/>
            <a:chExt cx="2043900" cy="2927725"/>
          </a:xfrm>
        </p:grpSpPr>
        <p:sp>
          <p:nvSpPr>
            <p:cNvPr id="150" name="Google Shape;150;p22"/>
            <p:cNvSpPr/>
            <p:nvPr/>
          </p:nvSpPr>
          <p:spPr>
            <a:xfrm>
              <a:off x="252810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 rot="10800000" flipH="1">
              <a:off x="2528100" y="1431525"/>
              <a:ext cx="2043900" cy="1269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 txBox="1"/>
            <p:nvPr/>
          </p:nvSpPr>
          <p:spPr>
            <a:xfrm>
              <a:off x="25281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42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22"/>
            <p:cNvSpPr txBox="1"/>
            <p:nvPr/>
          </p:nvSpPr>
          <p:spPr>
            <a:xfrm>
              <a:off x="25936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22"/>
            <p:cNvSpPr txBox="1"/>
            <p:nvPr/>
          </p:nvSpPr>
          <p:spPr>
            <a:xfrm>
              <a:off x="31217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22"/>
            <p:cNvSpPr txBox="1"/>
            <p:nvPr/>
          </p:nvSpPr>
          <p:spPr>
            <a:xfrm>
              <a:off x="36172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2"/>
            <p:cNvSpPr txBox="1"/>
            <p:nvPr/>
          </p:nvSpPr>
          <p:spPr>
            <a:xfrm>
              <a:off x="41542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7" name="Google Shape;157;p22"/>
            <p:cNvCxnSpPr/>
            <p:nvPr/>
          </p:nvCxnSpPr>
          <p:spPr>
            <a:xfrm rot="10800000">
              <a:off x="3041575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C58D3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22"/>
            <p:cNvCxnSpPr/>
            <p:nvPr/>
          </p:nvCxnSpPr>
          <p:spPr>
            <a:xfrm rot="10800000">
              <a:off x="3552287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C58D3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22"/>
            <p:cNvCxnSpPr/>
            <p:nvPr/>
          </p:nvCxnSpPr>
          <p:spPr>
            <a:xfrm rot="10800000">
              <a:off x="4063000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C58D3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60" name="Google Shape;160;p22"/>
          <p:cNvGrpSpPr/>
          <p:nvPr/>
        </p:nvGrpSpPr>
        <p:grpSpPr>
          <a:xfrm>
            <a:off x="479725" y="1431525"/>
            <a:ext cx="2043900" cy="2927725"/>
            <a:chOff x="3975900" y="1431525"/>
            <a:chExt cx="2043900" cy="2927725"/>
          </a:xfrm>
        </p:grpSpPr>
        <p:sp>
          <p:nvSpPr>
            <p:cNvPr id="161" name="Google Shape;161;p22"/>
            <p:cNvSpPr/>
            <p:nvPr/>
          </p:nvSpPr>
          <p:spPr>
            <a:xfrm>
              <a:off x="397590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944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 rot="10800000" flipH="1">
              <a:off x="3975900" y="1431525"/>
              <a:ext cx="2043900" cy="1269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 txBox="1"/>
            <p:nvPr/>
          </p:nvSpPr>
          <p:spPr>
            <a:xfrm>
              <a:off x="39759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00" b="1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sz="42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22"/>
            <p:cNvSpPr txBox="1"/>
            <p:nvPr/>
          </p:nvSpPr>
          <p:spPr>
            <a:xfrm>
              <a:off x="409877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22"/>
            <p:cNvSpPr txBox="1"/>
            <p:nvPr/>
          </p:nvSpPr>
          <p:spPr>
            <a:xfrm>
              <a:off x="459522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22"/>
            <p:cNvSpPr txBox="1"/>
            <p:nvPr/>
          </p:nvSpPr>
          <p:spPr>
            <a:xfrm>
              <a:off x="5061028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22"/>
            <p:cNvSpPr txBox="1"/>
            <p:nvPr/>
          </p:nvSpPr>
          <p:spPr>
            <a:xfrm>
              <a:off x="5565837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8" name="Google Shape;168;p22"/>
            <p:cNvCxnSpPr/>
            <p:nvPr/>
          </p:nvCxnSpPr>
          <p:spPr>
            <a:xfrm rot="10800000">
              <a:off x="4489375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944A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69" name="Google Shape;169;p22"/>
            <p:cNvCxnSpPr/>
            <p:nvPr/>
          </p:nvCxnSpPr>
          <p:spPr>
            <a:xfrm rot="10800000">
              <a:off x="5000087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944A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70" name="Google Shape;170;p22"/>
            <p:cNvCxnSpPr/>
            <p:nvPr/>
          </p:nvCxnSpPr>
          <p:spPr>
            <a:xfrm rot="10800000">
              <a:off x="5510800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944A1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171" name="Google Shape;171;p22"/>
          <p:cNvSpPr/>
          <p:nvPr/>
        </p:nvSpPr>
        <p:spPr>
          <a:xfrm>
            <a:off x="479725" y="2743100"/>
            <a:ext cx="10209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2523625" y="3190650"/>
            <a:ext cx="30795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Development of new app functions 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7673025" y="3643950"/>
            <a:ext cx="9807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Live Launch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1500625" y="2950400"/>
            <a:ext cx="1027500" cy="207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 Analysis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8132763" y="4387221"/>
            <a:ext cx="526800" cy="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rPr>
              <a:t>LOREM</a:t>
            </a:r>
            <a:endParaRPr>
              <a:solidFill>
                <a:srgbClr val="307BF3"/>
              </a:solidFill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8130229" y="4403324"/>
            <a:ext cx="66300" cy="57600"/>
          </a:xfrm>
          <a:prstGeom prst="triangle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1707179" y="2809239"/>
            <a:ext cx="66300" cy="576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2746004" y="2809239"/>
            <a:ext cx="66300" cy="576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5603025" y="3397950"/>
            <a:ext cx="2082900" cy="2460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Beta testing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of Events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/>
        </p:nvSpPr>
        <p:spPr>
          <a:xfrm>
            <a:off x="1938150" y="1359450"/>
            <a:ext cx="5267700" cy="12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nutrition and metabolic analytics improve growth in the Bellabeat app, further analysis and exploration to improve the new features will be necessary for greater development.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/>
        </p:nvSpPr>
        <p:spPr>
          <a:xfrm>
            <a:off x="4025100" y="2027850"/>
            <a:ext cx="10938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Thank you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10700" y="1317300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Bellabeat is continuing to grow and a new marketing strategy is necessary to maintain a healthy trajectory.  </a:t>
            </a:r>
            <a:endParaRPr sz="140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572000" y="56907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Ask:</a:t>
            </a:r>
            <a:endParaRPr sz="2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000000"/>
                </a:solidFill>
              </a:rPr>
              <a:t>What </a:t>
            </a:r>
            <a:r>
              <a:rPr lang="en" sz="1400">
                <a:solidFill>
                  <a:srgbClr val="000000"/>
                </a:solidFill>
              </a:rPr>
              <a:t>are existing trends in the health and fitness app market that can compare to Bellabeat?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1" u="sng">
                <a:solidFill>
                  <a:srgbClr val="000000"/>
                </a:solidFill>
              </a:rPr>
              <a:t>How</a:t>
            </a:r>
            <a:r>
              <a:rPr lang="en" sz="1400">
                <a:solidFill>
                  <a:srgbClr val="000000"/>
                </a:solidFill>
              </a:rPr>
              <a:t> can these trends help influence Bellabeat marketing strategy?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looking at current industry trends 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43825" y="1771950"/>
            <a:ext cx="3999900" cy="11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U</a:t>
            </a:r>
            <a:r>
              <a:rPr lang="en" sz="1400">
                <a:solidFill>
                  <a:srgbClr val="000000"/>
                </a:solidFill>
              </a:rPr>
              <a:t>sers are actively tracking a wide-range of statistical health and fitness categories.</a:t>
            </a:r>
            <a:r>
              <a:rPr lang="en" sz="1400"/>
              <a:t> </a:t>
            </a:r>
            <a:r>
              <a:rPr lang="en" sz="1800"/>
              <a:t> </a:t>
            </a:r>
            <a:endParaRPr sz="1682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2"/>
          </p:nvPr>
        </p:nvSpPr>
        <p:spPr>
          <a:xfrm>
            <a:off x="4832425" y="2898150"/>
            <a:ext cx="3999900" cy="11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Is the Bellabeat app capable of monitoring and recording greater information that is wanted by the consumer base?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43825" y="3379800"/>
            <a:ext cx="3411000" cy="14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272850" y="1171050"/>
            <a:ext cx="3127500" cy="28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Looking at information found from FitBit users, we can identify trends that are likely to exist within and support Bellabeat and the app. 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These users here are tracking the length of time they are recorded as being active from Very Active to Sedentary.</a:t>
            </a:r>
            <a:r>
              <a:rPr lang="en" sz="1400"/>
              <a:t> </a:t>
            </a:r>
            <a:endParaRPr sz="1400"/>
          </a:p>
        </p:txBody>
      </p:sp>
      <p:sp>
        <p:nvSpPr>
          <p:cNvPr id="85" name="Google Shape;85;p16"/>
          <p:cNvSpPr txBox="1"/>
          <p:nvPr/>
        </p:nvSpPr>
        <p:spPr>
          <a:xfrm>
            <a:off x="4172300" y="4343225"/>
            <a:ext cx="46308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Source: https://www.kaggle.com/arashnic/fitbit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300" y="831950"/>
            <a:ext cx="5204797" cy="34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58375" y="1732650"/>
            <a:ext cx="3706500" cy="15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trends are extending from everyday, around-the-house use, to highly intensive sessions of activity.</a:t>
            </a:r>
            <a:endParaRPr sz="1400"/>
          </a:p>
        </p:txBody>
      </p:sp>
      <p:sp>
        <p:nvSpPr>
          <p:cNvPr id="92" name="Google Shape;92;p17"/>
          <p:cNvSpPr txBox="1"/>
          <p:nvPr/>
        </p:nvSpPr>
        <p:spPr>
          <a:xfrm>
            <a:off x="4505550" y="4467550"/>
            <a:ext cx="41490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Source: https://www.kaggle.com/arashnic/fitbit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21924"/>
            <a:ext cx="4382898" cy="314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27250" y="450585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users are also tracking moments of rest, outside of physical activity.</a:t>
            </a:r>
            <a:endParaRPr sz="14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675" y="349650"/>
            <a:ext cx="7030625" cy="35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056675" y="3896163"/>
            <a:ext cx="6363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Source: https://www.kaggle.com/arashnic/fitbit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875" y="0"/>
            <a:ext cx="5395123" cy="20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875" y="2218700"/>
            <a:ext cx="5395123" cy="199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311700" y="1184075"/>
            <a:ext cx="2820300" cy="1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Recent trends show people looking more closely into, not only the kind of activity they are performing, but the level of intensity they are achieving during these activities.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77700" y="4071300"/>
            <a:ext cx="30543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Source: https://www.kaggle.com/arashnic/fitbit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1460200" y="2012325"/>
            <a:ext cx="6922800" cy="10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noticeable lack of information about nutrition stuck out amongst all of the data.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Including the tracked statistics of Bellabeat.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4828400" y="1864650"/>
            <a:ext cx="4144800" cy="14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Based on these trends, the Bellabeat app should implement methods to track more advanced health and fitness statistics. Examples of these statistics being nutrition and metabolic activity. 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58300" y="1600650"/>
            <a:ext cx="39117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Everyday, more people are increasingly aware of and seek a deeper understanding of their health and fitness activities.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 a new age of technology, it is now easier than ever before to share this knowledge with our consumer base. As I believe it is part of our responsibility to do so.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458300" y="520550"/>
            <a:ext cx="2975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 summary: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828400" y="563300"/>
            <a:ext cx="37917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Analytical Goals: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On-screen Show 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Merriweather</vt:lpstr>
      <vt:lpstr>Roboto</vt:lpstr>
      <vt:lpstr>Paradigm</vt:lpstr>
      <vt:lpstr>Harnessing trends in the health and fitness industry for future growth and expansion of the Bellabeat app</vt:lpstr>
      <vt:lpstr>Problem:  Bellabeat is continuing to grow and a new marketing strategy is necessary to maintain a healthy trajectory.  </vt:lpstr>
      <vt:lpstr>When looking at current industry trends </vt:lpstr>
      <vt:lpstr>PowerPoint Presentation</vt:lpstr>
      <vt:lpstr>These trends are extending from everyday, around-the-house use, to highly intensive sessions of activity.</vt:lpstr>
      <vt:lpstr>PowerPoint Presentation</vt:lpstr>
      <vt:lpstr>PowerPoint Presentation</vt:lpstr>
      <vt:lpstr>PowerPoint Presentation</vt:lpstr>
      <vt:lpstr>PowerPoint Presentation</vt:lpstr>
      <vt:lpstr>Timeline of Events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trends in the health and fitness industry for future growth and expansion of the Bellabeat app</dc:title>
  <dc:creator>Timothy Donoghue</dc:creator>
  <cp:lastModifiedBy>Shannon Jones</cp:lastModifiedBy>
  <cp:revision>1</cp:revision>
  <dcterms:modified xsi:type="dcterms:W3CDTF">2023-11-05T21:26:15Z</dcterms:modified>
</cp:coreProperties>
</file>