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0" autoAdjust="0"/>
    <p:restoredTop sz="96101" autoAdjust="0"/>
  </p:normalViewPr>
  <p:slideViewPr>
    <p:cSldViewPr snapToGrid="0">
      <p:cViewPr>
        <p:scale>
          <a:sx n="150" d="100"/>
          <a:sy n="150" d="100"/>
        </p:scale>
        <p:origin x="-2016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791A-016C-4B1C-A8EB-862D9B4E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F0A68-417C-4CE5-8449-72C36A758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74D1-2CD0-4243-9733-F0C311F5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21A4-B1FA-461A-A140-E3B7A77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B126-0AD7-47DA-8738-629B4F8E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4A1D-5F7D-4BE7-A562-16F03A27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D3752-EE64-4C3E-87A5-8A5E3EA7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E465-380D-4EBE-A19A-3533F882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9384-E8A8-4EC1-BB25-80072192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EF41-F3F5-413E-A2BF-175E19BC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72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4C2BC-6FF5-4797-BB0D-871C7FA70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CF7E1-6B4B-40E7-8295-9AD9472F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1447-9C48-4958-AFFB-2451B0F1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5657-8F34-4103-AD31-DD105889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8A78-09A0-4D4B-9F7A-CC3137B8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54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5243-6792-4882-A90E-52283A76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B555-62EF-427D-9848-445A8E63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8AE1-7664-451E-A1B7-D703A91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B689-D782-4500-8EFF-F35C93D7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1892-7C44-44B4-BBB8-3C57DB33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2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C61D-DB14-4DB1-A398-9BE2825A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CA12-EA8A-4978-A85A-A7D82FB8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A1AA-1F6A-4080-BA00-2739D072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4A2E-E004-40D0-B88E-53F808C5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B1E9-36BA-43E6-B7E0-DD28F39F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93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CE06-A2BB-4917-B3AD-3C460FB5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99E7-2238-4FF5-9551-4B9E4ED99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4A3CC-8F22-4DFF-A389-F7323C899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BF072-C538-410C-AB0E-3EF4B1A2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728AD-5E41-48BC-9B96-82DD5104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CC2E8-8956-434F-BAAC-9AC851FF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4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EE3E-4879-428C-B1E5-A50FC2C1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E94D-9770-4840-A96A-55BDB658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51C98-952E-4122-B604-48E4FEF3B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4639D-AE39-4C6E-AA6F-B98A6B416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F4970-A5F8-42B1-90B7-946097184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7298D-BCC2-4054-B35F-32FDC28F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9D716-C41E-43DE-AD8E-FA33A7F4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DC23A-CEEE-45DE-94C6-5244499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30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4A67-AF3E-4455-AC98-AAF6714C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F7B66-C051-46FC-BA69-ADA48663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CAF2E-F9B7-4E91-8431-FDD8C59C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A7F6E-B9B5-40BC-A710-890322B7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1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33D01-420A-4868-ADE2-3ADB1545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599BF-DB49-4721-B555-0807D4A8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5CE1-2E6A-4773-8CD3-0E9BB355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01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6954-CCC8-4530-A300-E2CBA104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E275-DD49-40AF-9399-E5C9B8D3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493F-15AF-4156-912B-EED4FA98C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90B0-A2E0-4FE4-838E-C19CD505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529CB-674D-4527-82F1-325547A2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C2201-C622-4E12-BFB1-64D9282B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1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15E5-1B7E-4998-910F-08E9422A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23990-3D60-4822-89B1-95AD37C0A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18AE-B987-4C2F-AFFC-F21ED96A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B93D-4BFC-4B60-A2CA-868B1DEE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ED45-41B9-49DE-9E57-9BC26670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58B50-52CE-44B3-BB2D-9E1B98C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23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8A50D-4D97-4BDB-BB71-71ECB7D6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9F14-B54F-42DA-B848-BD305F4A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CDE3-B825-443E-B248-7DEA8DACA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8668-38E6-4869-B909-2A20D69E4707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08FA-AEEA-4A04-923E-54C721FBE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4066-D070-4C5F-AF60-90B37DAED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60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77A564D-5117-4B3E-AB70-26DD80447D71}"/>
              </a:ext>
            </a:extLst>
          </p:cNvPr>
          <p:cNvGrpSpPr/>
          <p:nvPr/>
        </p:nvGrpSpPr>
        <p:grpSpPr>
          <a:xfrm>
            <a:off x="3261102" y="1924345"/>
            <a:ext cx="3615238" cy="2840631"/>
            <a:chOff x="3261102" y="1924345"/>
            <a:chExt cx="3615238" cy="28406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3EEF8B-BE0A-4884-AC74-7DD19838BFB6}"/>
                </a:ext>
              </a:extLst>
            </p:cNvPr>
            <p:cNvGrpSpPr/>
            <p:nvPr/>
          </p:nvGrpSpPr>
          <p:grpSpPr>
            <a:xfrm>
              <a:off x="3261102" y="1924345"/>
              <a:ext cx="3615238" cy="2840631"/>
              <a:chOff x="3261102" y="1924345"/>
              <a:chExt cx="3615238" cy="284063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38FCD10-709A-47EF-B83E-A4AC0A51BD9A}"/>
                  </a:ext>
                </a:extLst>
              </p:cNvPr>
              <p:cNvGrpSpPr/>
              <p:nvPr/>
            </p:nvGrpSpPr>
            <p:grpSpPr>
              <a:xfrm>
                <a:off x="3261102" y="1924345"/>
                <a:ext cx="3615238" cy="2840631"/>
                <a:chOff x="3261102" y="1924345"/>
                <a:chExt cx="3615238" cy="2840631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9072F21-F22B-4F9E-A4D5-01C1604B4D4D}"/>
                    </a:ext>
                  </a:extLst>
                </p:cNvPr>
                <p:cNvGrpSpPr/>
                <p:nvPr/>
              </p:nvGrpSpPr>
              <p:grpSpPr>
                <a:xfrm>
                  <a:off x="3776817" y="1924345"/>
                  <a:ext cx="2700000" cy="2840631"/>
                  <a:chOff x="3776817" y="1924345"/>
                  <a:chExt cx="2700000" cy="284063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217FCEBC-71B9-4078-B9CE-26FDA7EC7CF5}"/>
                      </a:ext>
                    </a:extLst>
                  </p:cNvPr>
                  <p:cNvSpPr/>
                  <p:nvPr/>
                </p:nvSpPr>
                <p:spPr>
                  <a:xfrm>
                    <a:off x="4316817" y="2604976"/>
                    <a:ext cx="2160000" cy="2160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4B86FA2E-8825-4DB5-A12B-168614AF73EA}"/>
                      </a:ext>
                    </a:extLst>
                  </p:cNvPr>
                  <p:cNvSpPr/>
                  <p:nvPr/>
                </p:nvSpPr>
                <p:spPr>
                  <a:xfrm>
                    <a:off x="3776817" y="1924345"/>
                    <a:ext cx="1080000" cy="1080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293CE433-AFE5-40EA-8087-4D1ABFA1ED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6817" y="2184400"/>
                    <a:ext cx="0" cy="1496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279F4278-1777-4701-B388-6DDE34A30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6817" y="2977116"/>
                    <a:ext cx="0" cy="720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BEAB7341-B176-4DC7-A1C7-BBC35AD560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6817" y="3684976"/>
                    <a:ext cx="720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FD057466-ADB6-424D-8972-F84418BC7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145087" y="3004345"/>
                    <a:ext cx="252000" cy="684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756B9D7-1FF7-482A-9D92-5FDEEFD269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6816" y="3429000"/>
                    <a:ext cx="639653" cy="252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4DFE6C3-67DE-4328-AFF1-2F84206EF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21698" y="2470293"/>
                    <a:ext cx="1075119" cy="12203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B9A052FE-FAD7-4021-917E-862BCE3D0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09540" y="2464345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B1C212CE-4C3A-4C9E-882A-B3A2EE0754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18541" y="2104345"/>
                    <a:ext cx="0" cy="360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11E3468C-ECBB-4BF4-BB54-3D96C13A264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36414" y="2271010"/>
                    <a:ext cx="360000" cy="360000"/>
                  </a:xfrm>
                  <a:prstGeom prst="arc">
                    <a:avLst>
                      <a:gd name="adj1" fmla="val 1356719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709C166E-D3D2-4942-8829-0BB9DC0DF0DB}"/>
                      </a:ext>
                    </a:extLst>
                  </p:cNvPr>
                  <p:cNvCxnSpPr>
                    <a:cxnSpLocks/>
                    <a:stCxn id="6" idx="3"/>
                  </p:cNvCxnSpPr>
                  <p:nvPr/>
                </p:nvCxnSpPr>
                <p:spPr>
                  <a:xfrm flipV="1">
                    <a:off x="3934979" y="2451011"/>
                    <a:ext cx="379981" cy="3951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Arc 59">
                    <a:extLst>
                      <a:ext uri="{FF2B5EF4-FFF2-40B4-BE49-F238E27FC236}">
                        <a16:creationId xmlns:a16="http://schemas.microsoft.com/office/drawing/2014/main" id="{5FB71D5E-0977-491A-BF92-E642831A50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86560" y="3069028"/>
                    <a:ext cx="220244" cy="360000"/>
                  </a:xfrm>
                  <a:prstGeom prst="arc">
                    <a:avLst>
                      <a:gd name="adj1" fmla="val 16933107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1" name="Arc 60">
                    <a:extLst>
                      <a:ext uri="{FF2B5EF4-FFF2-40B4-BE49-F238E27FC236}">
                        <a16:creationId xmlns:a16="http://schemas.microsoft.com/office/drawing/2014/main" id="{3CFD6A9A-6C8E-4151-8C37-9191920EE6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78502" y="3287776"/>
                    <a:ext cx="360000" cy="426830"/>
                  </a:xfrm>
                  <a:prstGeom prst="arc">
                    <a:avLst>
                      <a:gd name="adj1" fmla="val 17446248"/>
                      <a:gd name="adj2" fmla="val 874469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2" name="Arc 61">
                    <a:extLst>
                      <a:ext uri="{FF2B5EF4-FFF2-40B4-BE49-F238E27FC236}">
                        <a16:creationId xmlns:a16="http://schemas.microsoft.com/office/drawing/2014/main" id="{25D23409-F4ED-45A8-9469-8167BF67D4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78501" y="2999079"/>
                    <a:ext cx="360002" cy="639653"/>
                  </a:xfrm>
                  <a:prstGeom prst="arc">
                    <a:avLst>
                      <a:gd name="adj1" fmla="val 16568432"/>
                      <a:gd name="adj2" fmla="val 18942459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2FE38C87-8474-4333-81E2-0464DB0027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56366" y="3601764"/>
                        <a:ext cx="346377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2FE38C87-8474-4333-81E2-0464DB0027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56366" y="3601764"/>
                        <a:ext cx="346377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EA195DC6-89F2-49A4-A4FE-7B322F18B4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45258" y="2708146"/>
                        <a:ext cx="35009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EA195DC6-89F2-49A4-A4FE-7B322F18B4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5258" y="2708146"/>
                        <a:ext cx="350096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3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5BE0F2DE-DFC6-4419-BF4C-393642AF27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64756" y="3286288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5BE0F2DE-DFC6-4419-BF4C-393642AF27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64756" y="3286288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70EF0D0B-FAC3-4F4B-87EF-326D4B48B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81912" y="2977681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70EF0D0B-FAC3-4F4B-87EF-326D4B48B4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81912" y="2977681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4E263CEE-EC74-43BD-A9D6-1EA2165CFB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7165" y="2916255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4E263CEE-EC74-43BD-A9D6-1EA2165CFB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7165" y="2916255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899A26F7-590C-40B3-A04B-4EC2CD070B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4506" y="2196033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899A26F7-590C-40B3-A04B-4EC2CD070BE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4506" y="2196033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08C3AB82-6923-422E-A16D-119E9B0635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1063" y="3632414"/>
                        <a:ext cx="38587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08C3AB82-6923-422E-A16D-119E9B0635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1063" y="3632414"/>
                        <a:ext cx="385875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CD585D47-3109-4F77-A2D6-3ADAE84E4398}"/>
                    </a:ext>
                  </a:extLst>
                </p:cNvPr>
                <p:cNvCxnSpPr>
                  <a:cxnSpLocks/>
                  <a:endCxn id="6" idx="7"/>
                </p:cNvCxnSpPr>
                <p:nvPr/>
              </p:nvCxnSpPr>
              <p:spPr>
                <a:xfrm flipV="1">
                  <a:off x="4316817" y="2082507"/>
                  <a:ext cx="381838" cy="3818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74ED2A7B-C1C6-4ABA-8A3A-CCA339131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3502" y="1945713"/>
                      <a:ext cx="4085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AU" b="0" dirty="0"/>
                    </a:p>
                  </p:txBody>
                </p:sp>
              </mc:Choice>
              <mc:Fallback xmlns="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74ED2A7B-C1C6-4ABA-8A3A-CCA339131C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502" y="1945713"/>
                      <a:ext cx="408530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9D6DFE7-D429-4C8B-828E-22C0FE688B6E}"/>
                    </a:ext>
                  </a:extLst>
                </p:cNvPr>
                <p:cNvCxnSpPr>
                  <a:cxnSpLocks/>
                  <a:endCxn id="4" idx="7"/>
                </p:cNvCxnSpPr>
                <p:nvPr/>
              </p:nvCxnSpPr>
              <p:spPr>
                <a:xfrm flipV="1">
                  <a:off x="5387620" y="2921301"/>
                  <a:ext cx="772872" cy="76122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470C78FF-1A71-4FA9-8DCC-6643C4C3C8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3110" y="2826371"/>
                      <a:ext cx="4085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AU" b="0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470C78FF-1A71-4FA9-8DCC-6643C4C3C8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3110" y="2826371"/>
                      <a:ext cx="408530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D23148-22DF-410B-B1CC-1460F606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1102" y="2678735"/>
                      <a:ext cx="673581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D23148-22DF-410B-B1CC-1460F606FD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1102" y="2678735"/>
                      <a:ext cx="673581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8E1876E5-AC03-4BD2-BF4E-06B929BAA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2242" y="4232933"/>
                      <a:ext cx="684098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8E1876E5-AC03-4BD2-BF4E-06B929BAAD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92242" y="4232933"/>
                      <a:ext cx="68409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2E00646-C673-4EBD-AB21-A05F2C7D3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5993" y="1978265"/>
                <a:ext cx="0" cy="5224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E69C83C-1895-4DAC-BD0D-C9BD5146AF7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9581" y="2043451"/>
                    <a:ext cx="4085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AU" b="0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E69C83C-1895-4DAC-BD0D-C9BD5146AF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581" y="2043451"/>
                    <a:ext cx="408530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68EB450-D1E9-4F0F-B633-EB8CCE30395D}"/>
                </a:ext>
              </a:extLst>
            </p:cNvPr>
            <p:cNvGrpSpPr/>
            <p:nvPr/>
          </p:nvGrpSpPr>
          <p:grpSpPr>
            <a:xfrm>
              <a:off x="5203776" y="3411662"/>
              <a:ext cx="333375" cy="345454"/>
              <a:chOff x="7569200" y="2826371"/>
              <a:chExt cx="333375" cy="345454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0A820F01-0D16-42CE-A7C5-4C926BD1B76D}"/>
                  </a:ext>
                </a:extLst>
              </p:cNvPr>
              <p:cNvSpPr/>
              <p:nvPr/>
            </p:nvSpPr>
            <p:spPr>
              <a:xfrm>
                <a:off x="7569200" y="2826371"/>
                <a:ext cx="333375" cy="345454"/>
              </a:xfrm>
              <a:prstGeom prst="arc">
                <a:avLst>
                  <a:gd name="adj1" fmla="val 9718028"/>
                  <a:gd name="adj2" fmla="val 1656931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71615AB-99A1-4E2F-9064-2B1FBDA8C40C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>
              <a:xfrm>
                <a:off x="7576863" y="3050869"/>
                <a:ext cx="27262" cy="603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F054CAF-975D-4C5B-8BB5-43DC3124A7AB}"/>
                    </a:ext>
                  </a:extLst>
                </p:cNvPr>
                <p:cNvSpPr txBox="1"/>
                <p:nvPr/>
              </p:nvSpPr>
              <p:spPr>
                <a:xfrm>
                  <a:off x="4960868" y="3567534"/>
                  <a:ext cx="4085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F054CAF-975D-4C5B-8BB5-43DC3124A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868" y="3567534"/>
                  <a:ext cx="40853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06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1E7CBA2-59BB-4AB4-A052-583976393E7F}"/>
              </a:ext>
            </a:extLst>
          </p:cNvPr>
          <p:cNvGrpSpPr/>
          <p:nvPr/>
        </p:nvGrpSpPr>
        <p:grpSpPr>
          <a:xfrm>
            <a:off x="3071042" y="1924345"/>
            <a:ext cx="3405775" cy="2840631"/>
            <a:chOff x="3071042" y="1924345"/>
            <a:chExt cx="3405775" cy="2840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171A7D-0E0F-4026-8A69-592B2FC3A4A4}"/>
                    </a:ext>
                  </a:extLst>
                </p:cNvPr>
                <p:cNvSpPr txBox="1"/>
                <p:nvPr/>
              </p:nvSpPr>
              <p:spPr>
                <a:xfrm>
                  <a:off x="3736959" y="4096331"/>
                  <a:ext cx="685708" cy="668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𝐻𝑎𝑛𝑑</m:t>
                        </m:r>
                      </m:oMath>
                    </m:oMathPara>
                  </a14:m>
                  <a:endParaRPr lang="en-AU" b="0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171A7D-0E0F-4026-8A69-592B2FC3A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59" y="4096331"/>
                  <a:ext cx="685708" cy="668645"/>
                </a:xfrm>
                <a:prstGeom prst="rect">
                  <a:avLst/>
                </a:prstGeom>
                <a:blipFill>
                  <a:blip r:embed="rId2"/>
                  <a:stretch>
                    <a:fillRect r="-708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ABBE5F8-8926-4CE2-8401-C190F39DD254}"/>
                </a:ext>
              </a:extLst>
            </p:cNvPr>
            <p:cNvGrpSpPr/>
            <p:nvPr/>
          </p:nvGrpSpPr>
          <p:grpSpPr>
            <a:xfrm>
              <a:off x="3071042" y="1924345"/>
              <a:ext cx="3405775" cy="2840631"/>
              <a:chOff x="3071042" y="1924345"/>
              <a:chExt cx="3405775" cy="284063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AFD98B-ADC2-454A-9D54-65BC5FD6790C}"/>
                  </a:ext>
                </a:extLst>
              </p:cNvPr>
              <p:cNvSpPr/>
              <p:nvPr/>
            </p:nvSpPr>
            <p:spPr>
              <a:xfrm>
                <a:off x="4316817" y="2604976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92627E-C01B-4C82-A075-E827E841DF1C}"/>
                  </a:ext>
                </a:extLst>
              </p:cNvPr>
              <p:cNvSpPr/>
              <p:nvPr/>
            </p:nvSpPr>
            <p:spPr>
              <a:xfrm>
                <a:off x="3776817" y="1924345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D6436DD-C08F-4FD3-B784-8A8BEE608050}"/>
                  </a:ext>
                </a:extLst>
              </p:cNvPr>
              <p:cNvCxnSpPr>
                <a:cxnSpLocks/>
                <a:endCxn id="5" idx="7"/>
              </p:cNvCxnSpPr>
              <p:nvPr/>
            </p:nvCxnSpPr>
            <p:spPr>
              <a:xfrm flipV="1">
                <a:off x="5396817" y="2921301"/>
                <a:ext cx="763675" cy="7636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886DDC0-819E-4F96-8366-F0ED822FB252}"/>
                  </a:ext>
                </a:extLst>
              </p:cNvPr>
              <p:cNvCxnSpPr>
                <a:cxnSpLocks/>
                <a:endCxn id="6" idx="7"/>
              </p:cNvCxnSpPr>
              <p:nvPr/>
            </p:nvCxnSpPr>
            <p:spPr>
              <a:xfrm flipV="1">
                <a:off x="4316817" y="2082507"/>
                <a:ext cx="381838" cy="3818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402F37F-8859-4E2A-86B5-F306F05BF7D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667" y="2141179"/>
                    <a:ext cx="38945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AU" b="0" dirty="0"/>
                  </a:p>
                  <a:p>
                    <a:endParaRPr lang="en-AU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402F37F-8859-4E2A-86B5-F306F05BF7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2667" y="2141179"/>
                    <a:ext cx="38945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E864484-2B91-4C5F-8731-C5A3E0370846}"/>
                      </a:ext>
                    </a:extLst>
                  </p:cNvPr>
                  <p:cNvSpPr txBox="1"/>
                  <p:nvPr/>
                </p:nvSpPr>
                <p:spPr>
                  <a:xfrm>
                    <a:off x="5706550" y="3179277"/>
                    <a:ext cx="389450" cy="6686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en-AU" b="0" dirty="0"/>
                  </a:p>
                  <a:p>
                    <a:endParaRPr lang="en-AU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E864484-2B91-4C5F-8731-C5A3E0370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6550" y="3179277"/>
                    <a:ext cx="389450" cy="66864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5522183-4C20-4942-B62A-ED484460DEE3}"/>
                      </a:ext>
                    </a:extLst>
                  </p:cNvPr>
                  <p:cNvSpPr txBox="1"/>
                  <p:nvPr/>
                </p:nvSpPr>
                <p:spPr>
                  <a:xfrm>
                    <a:off x="3071042" y="2681179"/>
                    <a:ext cx="86495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𝑂𝑏𝑗𝑒𝑐𝑡</m:t>
                          </m:r>
                        </m:oMath>
                      </m:oMathPara>
                    </a14:m>
                    <a:endParaRPr lang="en-AU" b="0" dirty="0"/>
                  </a:p>
                  <a:p>
                    <a:endParaRPr lang="en-AU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5522183-4C20-4942-B62A-ED484460D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042" y="2681179"/>
                    <a:ext cx="86495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08" r="-14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017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Dunn</dc:creator>
  <cp:lastModifiedBy>Tim Dunn</cp:lastModifiedBy>
  <cp:revision>8</cp:revision>
  <dcterms:created xsi:type="dcterms:W3CDTF">2020-05-25T00:37:13Z</dcterms:created>
  <dcterms:modified xsi:type="dcterms:W3CDTF">2020-06-01T05:29:22Z</dcterms:modified>
</cp:coreProperties>
</file>