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4A56-65C2-4264-8E63-B8D92929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B0CE8-B5A9-43B4-829C-B4A7174A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6E97-2860-4CDE-9FA9-FD04BD3B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76BA-A873-4A08-BC86-46EF9FC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5577-5982-4301-8E58-4DE4CB4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9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D8F4-333D-49F4-ABF4-F8450804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4FBEA-EF8D-4CA1-B786-0EA4A3AF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60D8-1329-47E5-9C56-F5C5CBB5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9178-70A2-4BF6-889C-0E3A9802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C786-4AEC-48CA-BAFF-6C4EBE49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1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B383C-070D-4E5D-B941-9C08BF95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F405-62A3-420F-9340-F0BBADEC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113B-F663-443C-9689-DA527BCA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26CE-0990-48F6-A3F8-532ED1E3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5C9A-1604-4621-94BF-18135BE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5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DD9A-806F-4A15-B484-A0D63FB2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4F99-A84D-49B3-82FD-D19E84A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0DC5-A86E-474C-ADFE-3A0467F4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0BB3-E666-4939-B496-709A85F0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E3AA-6D1D-489B-AD2F-F1A0E4DB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74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A296-543E-4254-B764-11019489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DF74-21C7-4877-B169-BB2726AB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E71F-9E7E-44F7-91D4-9BF58E72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5E85-B279-4A67-82DA-B025747B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AA8D-8526-4CB1-9537-3895BCA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7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CC6-D419-4788-BB1A-BF00D17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08E9-1386-42E2-80A3-B852DF57E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4CA85-E2A2-40CF-9C7E-AFF6855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09F2-1413-4807-BFD4-FB105A00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B0AC4-99F7-4B72-AB62-AD6A665B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0243-C47C-41FE-A912-38A6313C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9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0E3A-07C6-4185-9768-5CA9EB44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9D72-E608-4808-8EF6-81EA25CF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78324-D709-4286-930D-350F6BE1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D2523-5A16-4ACB-9C5C-5EC2BFD7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7756F-6C31-4CCA-B526-A1399CA52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61F22-54F1-4E85-8C5D-7A64BD65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491F9-F688-40BE-A5C6-3549E77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8DBB8-9E79-4864-B4DC-38B528D8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7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4F6C-DEB1-4276-A06B-17A8BD01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E4BD5-BF17-462B-8A8B-01D32801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7E9C-06A1-40F7-8F28-4D54C9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2FC83-8389-4915-9FEB-38B8E40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2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7A64E-4817-492D-B713-FC4CE104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185E8-D65D-42A8-8E9B-1E0729C8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08AC-3384-46FD-B672-48915474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11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269D-33FE-4CB4-9B31-C9A9F7F0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1AC8-1A0E-4551-99A8-16C7A2CC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DDEC5-05D4-49AF-903C-4A3979D5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43DB-47CF-4511-BB3D-B187CA27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F8ED-E9AA-4BE9-BE6B-A8CECDD7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4C7D1-9129-4C66-95C1-6FBD44BD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6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AEBF-231A-44A6-8C33-FCDFC55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8A19D-685B-4390-912A-3AE47D31A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5FFDD-B50D-464A-B243-26BCF5FC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27B2-8AFC-428A-8A33-30D2D76B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66F5-E3A1-4C00-BE2E-312716B6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9B88-5688-4F8D-AC2A-A3FE385E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568BD-389D-4155-B475-C84B60F2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FF5E-82C1-47CA-9AFB-D86C4F4B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7614-B923-4DFA-AD19-5DAA566F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D51F-D724-4ABC-A91B-1963BD8CE126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B782-3D3E-46D5-9D5E-BF4E0A8B9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FA4A-4D3C-48B9-B413-096EDFB1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5F2B-157A-4DE1-94BA-5C28351E2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617B6C-567D-4BB7-BC82-EAB05861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38" y="0"/>
            <a:ext cx="7542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083ED-8CF0-432A-BEE5-52452911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70995"/>
            <a:ext cx="6554115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C0FF-11AD-49F1-B277-6105A75B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40" y="0"/>
            <a:ext cx="10056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83B11E-8FD2-4AA7-94B1-0F776285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50"/>
            <a:ext cx="12192000" cy="6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28CF-5A85-4673-A0D0-57F639C7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7509-0C75-4178-AF8A-DCE1B02D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82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Dunn</dc:creator>
  <cp:lastModifiedBy>Tim Dunn</cp:lastModifiedBy>
  <cp:revision>2</cp:revision>
  <dcterms:created xsi:type="dcterms:W3CDTF">2020-04-06T03:19:22Z</dcterms:created>
  <dcterms:modified xsi:type="dcterms:W3CDTF">2020-04-06T03:26:20Z</dcterms:modified>
</cp:coreProperties>
</file>