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439" r:id="rId3"/>
    <p:sldId id="262" r:id="rId4"/>
    <p:sldId id="260" r:id="rId5"/>
    <p:sldId id="504" r:id="rId6"/>
    <p:sldId id="505" r:id="rId7"/>
    <p:sldId id="471" r:id="rId8"/>
    <p:sldId id="506" r:id="rId9"/>
    <p:sldId id="507" r:id="rId10"/>
    <p:sldId id="508" r:id="rId11"/>
    <p:sldId id="509" r:id="rId12"/>
    <p:sldId id="510" r:id="rId13"/>
    <p:sldId id="511" r:id="rId14"/>
    <p:sldId id="5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245"/>
    <a:srgbClr val="20CDB8"/>
    <a:srgbClr val="42D130"/>
    <a:srgbClr val="0085FF"/>
    <a:srgbClr val="36B7B4"/>
    <a:srgbClr val="122B39"/>
    <a:srgbClr val="D4D4D4"/>
    <a:srgbClr val="0063AF"/>
    <a:srgbClr val="EB5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050" autoAdjust="0"/>
  </p:normalViewPr>
  <p:slideViewPr>
    <p:cSldViewPr snapToGrid="0">
      <p:cViewPr varScale="1">
        <p:scale>
          <a:sx n="58" d="100"/>
          <a:sy n="58" d="100"/>
        </p:scale>
        <p:origin x="73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1FA71-43BA-430C-A352-65181A5623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05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9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1FA71-43BA-430C-A352-65181A5623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7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Tamara </a:t>
            </a:r>
            <a:r>
              <a:rPr lang="en-US" dirty="0" err="1"/>
              <a:t>MCcleary</a:t>
            </a:r>
            <a:r>
              <a:rPr lang="en-US" dirty="0"/>
              <a:t> – Tech Influencer</a:t>
            </a:r>
          </a:p>
          <a:p>
            <a:r>
              <a:rPr lang="en-US" dirty="0"/>
              <a:t>The data science pyramid</a:t>
            </a:r>
          </a:p>
          <a:p>
            <a:endParaRPr lang="en-US" dirty="0"/>
          </a:p>
          <a:p>
            <a:r>
              <a:rPr lang="en-US" dirty="0"/>
              <a:t>What do some of the more “fashionable” terms mean?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</a:rPr>
              <a:t>https://twitter.com/TamaraMcCleary/status/1061197523610550272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92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http://vanderplas.com/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https://jakevdp.github.io/PythonDataScienceHandbook/</a:t>
            </a:r>
            <a:endParaRPr lang="en-US" dirty="0"/>
          </a:p>
          <a:p>
            <a:r>
              <a:rPr lang="en-US" dirty="0"/>
              <a:t>https://escience.washington.edu/people/jake-vanderplas/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8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https://blogs.oracle.com/bigdata/post/whatx27s-the-difference-between-ai-machine-learning-and-deep-learning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38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77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https://bigdata-madesimple.com/machine-learning-explained-understanding-supervised-unsupervised-and-reinforcement-learning/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04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https://bigdata-madesimple.com/machine-learning-explained-understanding-supervised-unsupervised-and-reinforcement-learning/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71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https://bigdata-madesimple.com/machine-learning-explained-understanding-supervised-unsupervised-and-reinforcement-learning/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F1FA71-43BA-430C-A352-65181A5623E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21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0A1-C454-4BBE-AF11-D875966F51C1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2FE-5193-4A73-8514-118C93B6F513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CE03-EC60-4C56-975F-6624B369FA3B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7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8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7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6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01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53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60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F68B-9203-4BCE-AA68-B9ADE650094E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9634" y="6356350"/>
            <a:ext cx="2648243" cy="365125"/>
          </a:xfrm>
        </p:spPr>
        <p:txBody>
          <a:bodyPr/>
          <a:lstStyle>
            <a:lvl1pPr>
              <a:defRPr>
                <a:solidFill>
                  <a:srgbClr val="0063AF"/>
                </a:solidFill>
              </a:defRPr>
            </a:lvl1pPr>
          </a:lstStyle>
          <a:p>
            <a:fld id="{BD90FCAE-95D1-470F-BBF3-A7303B6FB2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00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00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6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7052-27D5-4EAF-A15B-98425D473279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6DAA-8F82-4847-A2E5-613990929D89}" type="datetime1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46A4C-9FC8-476F-B819-BE2A2E43E1B8}" type="datetime1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26F9-1273-4E44-A954-954B56D9E341}" type="datetime1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16FF-9AD7-48A3-A5B2-E12A3B33DFE4}" type="datetime1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4678-6319-46B6-BA0B-E7A77DF683BE}" type="datetime1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1F7-6515-49E4-9C14-A057DD44F2C2}" type="datetime1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F1B5-2631-4A09-8C72-7C1C818787CE}" type="datetime1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stol-ac-uk.zoom.us/j/97272133796?pwd=R0s5d2xuaTByTks0YnR5RDRuVzVsUT09" TargetMode="External"/><Relationship Id="rId2" Type="http://schemas.openxmlformats.org/officeDocument/2006/relationships/hyperlink" Target="https://bristol-ac-uk.zoom.us/j/97218657850?pwd=ajJhaUl0UEVJNFdPRGZLOFhad0hZUT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istol-ac-uk.zoom.us/j/6747762969?pwd=K0l5WVJqOU5UMi9qOEdIZTcyUmZzQT0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" b="6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0A1C-50DD-4064-99B7-EAC8B8C7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BD2232E6-C27C-4E45-BD5C-2EC0356D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0" y="1"/>
            <a:ext cx="119861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96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B8CDAE3D-6110-44A6-8D4C-1EFA6481C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0" y="1"/>
            <a:ext cx="119861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5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A764B11-7CBC-4EA4-91FF-CE79294C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0" y="1"/>
            <a:ext cx="119861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Homework Week 9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690519"/>
            <a:ext cx="10656970" cy="46658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Build a chart with data from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two separate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sources.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Make a chart using any learnt data science technique.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Correlation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US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Regression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Classification.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Clustering.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Plenty of examples in the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9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and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10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folders.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This can be difficult. </a:t>
            </a:r>
            <a:r>
              <a:rPr lang="en-US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Ask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if you hit a road block.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0FCAE-95D1-470F-BBF3-A7303B6FB2E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63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63A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89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728" y="324954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Science</a:t>
            </a:r>
            <a: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br>
              <a:rPr lang="en-GB" sz="7200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4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9</a:t>
            </a:r>
            <a:r>
              <a:rPr lang="en-GB" sz="40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br>
              <a:rPr lang="en-GB" sz="49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University of Bristol</a:t>
            </a:r>
            <a:b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Autumn 2021</a:t>
            </a:r>
            <a:b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</a:b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457" y="0"/>
            <a:ext cx="3396543" cy="53953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E3D7-84FF-41B7-AE28-23BE1E56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Office hours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2389076"/>
            <a:ext cx="1144594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Richard.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Monday, 17.00-18.00 (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Zoom link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Denes.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Thursday, 15.00-16.00 (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Zoom link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Charlie.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 Friday, 15.30-16.30 (</a:t>
            </a:r>
            <a:r>
              <a:rPr lang="en-GB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Zoom link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)</a:t>
            </a:r>
            <a:endParaRPr lang="en-GB" b="1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C794D-218C-4D23-ADAC-C0CBAC19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5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</a:t>
            </a:r>
            <a:r>
              <a:rPr lang="en-US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9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2005012"/>
            <a:ext cx="1144594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Review of </a:t>
            </a: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skills </a:t>
            </a:r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so far.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Code-along: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Distributions.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Relationships. Estimations.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Regression. Classification.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Week 10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9" y="2005012"/>
            <a:ext cx="11445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Code-along: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Inference.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Resampling.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Hypothesis.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20CDB8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Clustering.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8642C-7EAB-4EF1-9637-2691F2D2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91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What is Data Science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6468221" y="6377186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https://twitter.com/TamaraMcCleary/status/1061197523610550272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A64AB-05E0-413E-BD9E-37F08162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2049818"/>
            <a:ext cx="8481668" cy="32714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Artificial Intelligence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Machine Learning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Deep Learning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Big Data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?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594582-1E19-4375-AEAC-D3101013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442706"/>
            <a:ext cx="4825163" cy="58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BD06BA-4F96-487F-8744-D002483C19E9}"/>
              </a:ext>
            </a:extLst>
          </p:cNvPr>
          <p:cNvSpPr/>
          <p:nvPr/>
        </p:nvSpPr>
        <p:spPr>
          <a:xfrm>
            <a:off x="10225663" y="622300"/>
            <a:ext cx="819150" cy="57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4E056E-E484-43A7-9DFF-3AE40640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173" y="553454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9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3115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Data Science Handbook</a:t>
            </a:r>
            <a:r>
              <a:rPr lang="en-GB" sz="5400" dirty="0">
                <a:solidFill>
                  <a:srgbClr val="F4C245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F4C245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EF9D3-A6A7-4E65-8D5D-624F4673C296}"/>
              </a:ext>
            </a:extLst>
          </p:cNvPr>
          <p:cNvSpPr txBox="1"/>
          <p:nvPr/>
        </p:nvSpPr>
        <p:spPr>
          <a:xfrm>
            <a:off x="6468221" y="6377186"/>
            <a:ext cx="544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https://jakevdp.github.io/PythonDataScienceHandbook/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A64AB-05E0-413E-BD9E-37F08162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2049818"/>
            <a:ext cx="8481668" cy="32714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Jake </a:t>
            </a:r>
            <a:r>
              <a:rPr lang="en-GB" b="1" dirty="0" err="1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VanderPlas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b="1" dirty="0">
              <a:solidFill>
                <a:schemeClr val="bg1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UW | Google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Introduction of Python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36B7B4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bg1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Best introductory resource</a:t>
            </a:r>
            <a:r>
              <a:rPr lang="en-GB" b="1" dirty="0">
                <a:solidFill>
                  <a:srgbClr val="36B7B4"/>
                </a:solidFill>
                <a:latin typeface="Circular Std Book" panose="020B0604020101020102" pitchFamily="34" charset="0"/>
                <a:cs typeface="Circular Std Book" panose="020B0604020101020102" pitchFamily="34" charset="0"/>
              </a:rPr>
              <a:t>.</a:t>
            </a:r>
            <a:endParaRPr lang="en-GB" dirty="0">
              <a:solidFill>
                <a:srgbClr val="0063AF"/>
              </a:solidFill>
              <a:latin typeface="Circular Std Book" panose="020B0604020101020102" pitchFamily="34" charset="0"/>
              <a:cs typeface="Circular Std Book" panose="020B0604020101020102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7D3A4B-675B-46B5-A95E-8E325FB2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230" y="375172"/>
            <a:ext cx="4441216" cy="58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49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87E53D10-193B-44B6-AC48-ACF2D9ED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0"/>
            <a:ext cx="12014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32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D130DCE-4158-46F7-82F0-4AC7EC23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44" y="429420"/>
            <a:ext cx="8386326" cy="59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0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6B7B4"/>
      </a:hlink>
      <a:folHlink>
        <a:srgbClr val="36B7B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</TotalTime>
  <Words>310</Words>
  <Application>Microsoft Office PowerPoint</Application>
  <PresentationFormat>Widescreen</PresentationFormat>
  <Paragraphs>67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Circular Std Book</vt:lpstr>
      <vt:lpstr>Office Theme</vt:lpstr>
      <vt:lpstr>1_Office Theme</vt:lpstr>
      <vt:lpstr>PowerPoint Presentation</vt:lpstr>
      <vt:lpstr>Data Science.  Week 9. University of Bristol Autumn 2021 </vt:lpstr>
      <vt:lpstr>Office hours.</vt:lpstr>
      <vt:lpstr>Week 9.</vt:lpstr>
      <vt:lpstr>Week 10.</vt:lpstr>
      <vt:lpstr>What is Data Science?</vt:lpstr>
      <vt:lpstr>Data Science Handbook.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Week 9.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Dénes CSALA</cp:lastModifiedBy>
  <cp:revision>198</cp:revision>
  <dcterms:created xsi:type="dcterms:W3CDTF">2021-07-20T09:12:48Z</dcterms:created>
  <dcterms:modified xsi:type="dcterms:W3CDTF">2021-11-22T07:38:27Z</dcterms:modified>
</cp:coreProperties>
</file>