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874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95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20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756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25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1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97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2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8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8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843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18002"/>
              </p:ext>
            </p:extLst>
          </p:nvPr>
        </p:nvGraphicFramePr>
        <p:xfrm>
          <a:off x="1403648" y="62068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3606"/>
              </p:ext>
            </p:extLst>
          </p:nvPr>
        </p:nvGraphicFramePr>
        <p:xfrm>
          <a:off x="1403648" y="2319479"/>
          <a:ext cx="6096000" cy="11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84036"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06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06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41013"/>
              </p:ext>
            </p:extLst>
          </p:nvPr>
        </p:nvGraphicFramePr>
        <p:xfrm>
          <a:off x="1403648" y="394234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1.1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9168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1.2 B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5730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1.2 C</a:t>
            </a:r>
          </a:p>
        </p:txBody>
      </p:sp>
    </p:spTree>
    <p:extLst>
      <p:ext uri="{BB962C8B-B14F-4D97-AF65-F5344CB8AC3E}">
        <p14:creationId xmlns:p14="http://schemas.microsoft.com/office/powerpoint/2010/main" val="21353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94671"/>
              </p:ext>
            </p:extLst>
          </p:nvPr>
        </p:nvGraphicFramePr>
        <p:xfrm>
          <a:off x="1331640" y="40466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34906"/>
              </p:ext>
            </p:extLst>
          </p:nvPr>
        </p:nvGraphicFramePr>
        <p:xfrm>
          <a:off x="1331640" y="206084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38902"/>
              </p:ext>
            </p:extLst>
          </p:nvPr>
        </p:nvGraphicFramePr>
        <p:xfrm>
          <a:off x="1331640" y="371703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46686"/>
              </p:ext>
            </p:extLst>
          </p:nvPr>
        </p:nvGraphicFramePr>
        <p:xfrm>
          <a:off x="1331640" y="544522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1640" y="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1.3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6288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1.3 B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1.4 C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1.4 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50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65552"/>
              </p:ext>
            </p:extLst>
          </p:nvPr>
        </p:nvGraphicFramePr>
        <p:xfrm>
          <a:off x="1547664" y="908720"/>
          <a:ext cx="6048672" cy="460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76808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404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18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64781"/>
              </p:ext>
            </p:extLst>
          </p:nvPr>
        </p:nvGraphicFramePr>
        <p:xfrm>
          <a:off x="323528" y="1844824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Kundnr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Kundnamn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Gatuadress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10256452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Direct AB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Kungsgatan 45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555736874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Directus AB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Kostigen 3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476204568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Klator AB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Stora Torget</a:t>
                      </a:r>
                      <a:r>
                        <a:rPr lang="sv-SE" baseline="0" dirty="0" smtClean="0"/>
                        <a:t> 5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4906"/>
              </p:ext>
            </p:extLst>
          </p:nvPr>
        </p:nvGraphicFramePr>
        <p:xfrm>
          <a:off x="2051720" y="332656"/>
          <a:ext cx="19442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Kund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83768"/>
              </p:ext>
            </p:extLst>
          </p:nvPr>
        </p:nvGraphicFramePr>
        <p:xfrm>
          <a:off x="5364088" y="335196"/>
          <a:ext cx="19442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6"/>
              </a:tblGrid>
              <a:tr h="357500">
                <a:tc>
                  <a:txBody>
                    <a:bodyPr/>
                    <a:lstStyle/>
                    <a:p>
                      <a:r>
                        <a:rPr lang="sv-SE" dirty="0" smtClean="0"/>
                        <a:t>Kontakt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3995936" y="51807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148064" y="40466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48064" y="40466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48064" y="6206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47664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Kundtabell</a:t>
            </a:r>
            <a:endParaRPr lang="sv-SE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41294"/>
              </p:ext>
            </p:extLst>
          </p:nvPr>
        </p:nvGraphicFramePr>
        <p:xfrm>
          <a:off x="107504" y="3645024"/>
          <a:ext cx="633670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594"/>
                <a:gridCol w="1495594"/>
                <a:gridCol w="1672758"/>
                <a:gridCol w="167275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Kontakt 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Kundnr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Förnamn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Efternamn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10256452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Sven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Dahl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10256452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Birgitta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Ek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555736874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Ture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Ask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555736874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Sture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Dahl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476204568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Steve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Nix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476204568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Per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Palm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476204568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Sören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Blom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20933"/>
              </p:ext>
            </p:extLst>
          </p:nvPr>
        </p:nvGraphicFramePr>
        <p:xfrm>
          <a:off x="6660232" y="2420888"/>
          <a:ext cx="218235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545"/>
                <a:gridCol w="769811"/>
              </a:tblGrid>
              <a:tr h="320574">
                <a:tc>
                  <a:txBody>
                    <a:bodyPr/>
                    <a:lstStyle/>
                    <a:p>
                      <a:r>
                        <a:rPr lang="sv-SE" b="1" dirty="0" smtClean="0"/>
                        <a:t>Kundnr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dirty="0" smtClean="0"/>
                        <a:t>Kundnamn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</a:t>
                      </a:r>
                      <a:r>
                        <a:rPr lang="sv-SE" baseline="0" dirty="0" smtClean="0"/>
                        <a:t>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dirty="0" smtClean="0"/>
                        <a:t>Gatuadress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b="1" dirty="0" smtClean="0"/>
                        <a:t>Kontakt Id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b="0" dirty="0" smtClean="0"/>
                        <a:t>Kundnr</a:t>
                      </a:r>
                      <a:endParaRPr lang="sv-S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dirty="0" smtClean="0"/>
                        <a:t>Förnamn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4">
                <a:tc>
                  <a:txBody>
                    <a:bodyPr/>
                    <a:lstStyle/>
                    <a:p>
                      <a:r>
                        <a:rPr lang="sv-SE" dirty="0" smtClean="0"/>
                        <a:t>Efternamn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7647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Jag har använt den första och den fjärde normalformen.</a:t>
            </a:r>
          </a:p>
          <a:p>
            <a:r>
              <a:rPr lang="sv-SE" dirty="0" smtClean="0"/>
              <a:t>Jag har först delat upp tabellerna i 2 tabeller för att lättare se vad och vem som tillhör vad. Sedan har jag givit varje tabell ett speciellt id (PK).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6948264" y="648695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Tim Emanuelsson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34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173</Words>
  <Application>Microsoft Office PowerPoint</Application>
  <PresentationFormat>On-screen Show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Emanuelsson</dc:creator>
  <cp:lastModifiedBy>Tim Emanuelsson</cp:lastModifiedBy>
  <cp:revision>20</cp:revision>
  <dcterms:created xsi:type="dcterms:W3CDTF">2014-01-29T14:57:45Z</dcterms:created>
  <dcterms:modified xsi:type="dcterms:W3CDTF">2014-01-29T16:55:11Z</dcterms:modified>
</cp:coreProperties>
</file>