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606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15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5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30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1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98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54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910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77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79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62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8267-FBD2-4F36-8937-2127B761F9AF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BFA3-1BB6-470F-B0EB-C2F690BFED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633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01063"/>
              </p:ext>
            </p:extLst>
          </p:nvPr>
        </p:nvGraphicFramePr>
        <p:xfrm>
          <a:off x="1046068" y="1337509"/>
          <a:ext cx="23279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960"/>
                <a:gridCol w="116396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Dator ID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Datorplacering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849542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Sal Te222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546535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Sal Te237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843543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Sal Te220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15571"/>
              </p:ext>
            </p:extLst>
          </p:nvPr>
        </p:nvGraphicFramePr>
        <p:xfrm>
          <a:off x="4399380" y="1365876"/>
          <a:ext cx="362406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021"/>
                <a:gridCol w="1208021"/>
                <a:gridCol w="120802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MjukvaruNR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Mjukvara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Mjukvarutyp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MS10032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Office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KM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NS10432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FireFox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WL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MS12354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Visual Studio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PV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01277"/>
              </p:ext>
            </p:extLst>
          </p:nvPr>
        </p:nvGraphicFramePr>
        <p:xfrm>
          <a:off x="837447" y="3645024"/>
          <a:ext cx="417646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  <a:gridCol w="136815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Dator ID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MjukvaruNR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Installationsdatum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849542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MS10032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2005-01-13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546535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NS10432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2004-08-19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843543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MS12354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2004-12-08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16995"/>
              </p:ext>
            </p:extLst>
          </p:nvPr>
        </p:nvGraphicFramePr>
        <p:xfrm>
          <a:off x="1043608" y="476672"/>
          <a:ext cx="14401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15700"/>
              </p:ext>
            </p:extLst>
          </p:nvPr>
        </p:nvGraphicFramePr>
        <p:xfrm>
          <a:off x="3367591" y="476672"/>
          <a:ext cx="14401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Installationer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66804"/>
              </p:ext>
            </p:extLst>
          </p:nvPr>
        </p:nvGraphicFramePr>
        <p:xfrm>
          <a:off x="5652120" y="476672"/>
          <a:ext cx="14401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Dator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8" idx="3"/>
            <a:endCxn id="13" idx="1"/>
          </p:cNvCxnSpPr>
          <p:nvPr/>
        </p:nvCxnSpPr>
        <p:spPr>
          <a:xfrm>
            <a:off x="2483768" y="662092"/>
            <a:ext cx="883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14" idx="1"/>
          </p:cNvCxnSpPr>
          <p:nvPr/>
        </p:nvCxnSpPr>
        <p:spPr>
          <a:xfrm>
            <a:off x="4807751" y="662092"/>
            <a:ext cx="844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6068" y="99259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Dator</a:t>
            </a:r>
            <a:endParaRPr lang="sv-SE" dirty="0"/>
          </a:p>
        </p:txBody>
      </p:sp>
      <p:sp>
        <p:nvSpPr>
          <p:cNvPr id="28" name="TextBox 27"/>
          <p:cNvSpPr txBox="1"/>
          <p:nvPr/>
        </p:nvSpPr>
        <p:spPr>
          <a:xfrm>
            <a:off x="4399380" y="10120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Mjukvara</a:t>
            </a:r>
            <a:endParaRPr lang="sv-SE" dirty="0"/>
          </a:p>
        </p:txBody>
      </p:sp>
      <p:sp>
        <p:nvSpPr>
          <p:cNvPr id="29" name="TextBox 28"/>
          <p:cNvSpPr txBox="1"/>
          <p:nvPr/>
        </p:nvSpPr>
        <p:spPr>
          <a:xfrm>
            <a:off x="866048" y="321223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Installationer</a:t>
            </a:r>
            <a:endParaRPr lang="sv-SE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203848" y="548680"/>
            <a:ext cx="163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03848" y="5486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203848" y="764704"/>
            <a:ext cx="163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07751" y="548680"/>
            <a:ext cx="160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68044" y="5486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807751" y="764704"/>
            <a:ext cx="160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537321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Jag har använt mig av den 2NF och delat upp tabellerna i logiska delar. Alla kolumner beror på hela nyckeln.</a:t>
            </a:r>
            <a:endParaRPr lang="sv-S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82376"/>
              </p:ext>
            </p:extLst>
          </p:nvPr>
        </p:nvGraphicFramePr>
        <p:xfrm>
          <a:off x="6012160" y="3140968"/>
          <a:ext cx="2736304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216"/>
                <a:gridCol w="792088"/>
              </a:tblGrid>
              <a:tr h="332931">
                <a:tc>
                  <a:txBody>
                    <a:bodyPr/>
                    <a:lstStyle/>
                    <a:p>
                      <a:r>
                        <a:rPr lang="sv-SE" b="1" dirty="0" smtClean="0"/>
                        <a:t>Dator ID</a:t>
                      </a:r>
                      <a:endParaRPr lang="sv-S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31"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VC</a:t>
                      </a:r>
                      <a:r>
                        <a:rPr lang="sv-SE" baseline="0" dirty="0" smtClean="0"/>
                        <a:t> 30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4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31">
                <a:tc>
                  <a:txBody>
                    <a:bodyPr/>
                    <a:lstStyle/>
                    <a:p>
                      <a:r>
                        <a:rPr lang="sv-SE" b="1" dirty="0" smtClean="0"/>
                        <a:t>MjukvaruNR</a:t>
                      </a:r>
                      <a:endParaRPr lang="sv-S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VC</a:t>
                      </a:r>
                      <a:r>
                        <a:rPr lang="sv-SE" baseline="0" dirty="0" smtClean="0"/>
                        <a:t> 30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31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VC 30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31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VC 30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3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31">
                <a:tc>
                  <a:txBody>
                    <a:bodyPr/>
                    <a:lstStyle/>
                    <a:p>
                      <a:r>
                        <a:rPr lang="sv-SE" b="1" dirty="0" smtClean="0"/>
                        <a:t>Dator ID</a:t>
                      </a:r>
                      <a:endParaRPr lang="sv-S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31">
                <a:tc>
                  <a:txBody>
                    <a:bodyPr/>
                    <a:lstStyle/>
                    <a:p>
                      <a:r>
                        <a:rPr lang="sv-SE" b="1" dirty="0" smtClean="0"/>
                        <a:t>MjukvaruNR</a:t>
                      </a:r>
                      <a:endParaRPr lang="sv-S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31"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8740"/>
              </p:ext>
            </p:extLst>
          </p:nvPr>
        </p:nvGraphicFramePr>
        <p:xfrm>
          <a:off x="755576" y="332656"/>
          <a:ext cx="7632848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106"/>
                <a:gridCol w="954106"/>
                <a:gridCol w="954106"/>
                <a:gridCol w="954106"/>
                <a:gridCol w="954106"/>
                <a:gridCol w="954106"/>
                <a:gridCol w="954106"/>
                <a:gridCol w="95410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200" b="1" dirty="0" err="1" smtClean="0"/>
                        <a:t>PersonID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Förnamn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Efternamn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Personnummer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Adress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Telefon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Lön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Befattning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24154"/>
              </p:ext>
            </p:extLst>
          </p:nvPr>
        </p:nvGraphicFramePr>
        <p:xfrm>
          <a:off x="1259632" y="3645024"/>
          <a:ext cx="6096000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200" b="1" dirty="0" err="1" smtClean="0"/>
                        <a:t>PersonID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Förnamn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Efternamn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Personnummer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Befattning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Lön</a:t>
                      </a:r>
                      <a:endParaRPr lang="sv-S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Erik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Persson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1966-04-12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VD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2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Petter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Eriksson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1964-12-01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Anställd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3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Joakim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Larsson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1954-11-10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Anställd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4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Mathias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Björk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1978-06-11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Anställd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5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Sven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Elofsson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1991-02-08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Anställd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9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92431"/>
              </p:ext>
            </p:extLst>
          </p:nvPr>
        </p:nvGraphicFramePr>
        <p:xfrm>
          <a:off x="611560" y="1340768"/>
          <a:ext cx="12961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Befattning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07765"/>
              </p:ext>
            </p:extLst>
          </p:nvPr>
        </p:nvGraphicFramePr>
        <p:xfrm>
          <a:off x="2483768" y="476672"/>
          <a:ext cx="9361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Lön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9" name="Straight Connector 108"/>
          <p:cNvCxnSpPr>
            <a:endCxn id="113" idx="1"/>
          </p:cNvCxnSpPr>
          <p:nvPr/>
        </p:nvCxnSpPr>
        <p:spPr>
          <a:xfrm>
            <a:off x="3419872" y="1526188"/>
            <a:ext cx="334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13912"/>
              </p:ext>
            </p:extLst>
          </p:nvPr>
        </p:nvGraphicFramePr>
        <p:xfrm>
          <a:off x="2483768" y="1340768"/>
          <a:ext cx="9361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Anställd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29038"/>
              </p:ext>
            </p:extLst>
          </p:nvPr>
        </p:nvGraphicFramePr>
        <p:xfrm>
          <a:off x="4572000" y="476672"/>
          <a:ext cx="9361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VD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56052"/>
              </p:ext>
            </p:extLst>
          </p:nvPr>
        </p:nvGraphicFramePr>
        <p:xfrm>
          <a:off x="2447764" y="3284984"/>
          <a:ext cx="10081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Telefontyp</a:t>
                      </a:r>
                      <a:endParaRPr lang="sv-S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77917"/>
              </p:ext>
            </p:extLst>
          </p:nvPr>
        </p:nvGraphicFramePr>
        <p:xfrm>
          <a:off x="6768244" y="1340768"/>
          <a:ext cx="8640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Projekt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82872"/>
              </p:ext>
            </p:extLst>
          </p:nvPr>
        </p:nvGraphicFramePr>
        <p:xfrm>
          <a:off x="4572000" y="2348880"/>
          <a:ext cx="9361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Resurser</a:t>
                      </a:r>
                      <a:endParaRPr lang="sv-S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358"/>
              </p:ext>
            </p:extLst>
          </p:nvPr>
        </p:nvGraphicFramePr>
        <p:xfrm>
          <a:off x="2339752" y="2348880"/>
          <a:ext cx="12241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Personuppgift</a:t>
                      </a:r>
                      <a:endParaRPr lang="sv-S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8" name="Straight Connector 117"/>
          <p:cNvCxnSpPr>
            <a:stCxn id="111" idx="2"/>
          </p:cNvCxnSpPr>
          <p:nvPr/>
        </p:nvCxnSpPr>
        <p:spPr>
          <a:xfrm>
            <a:off x="5040052" y="847512"/>
            <a:ext cx="0" cy="49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2"/>
            <a:endCxn id="115" idx="0"/>
          </p:cNvCxnSpPr>
          <p:nvPr/>
        </p:nvCxnSpPr>
        <p:spPr>
          <a:xfrm>
            <a:off x="5040052" y="847512"/>
            <a:ext cx="0" cy="1501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0" idx="2"/>
            <a:endCxn id="116" idx="0"/>
          </p:cNvCxnSpPr>
          <p:nvPr/>
        </p:nvCxnSpPr>
        <p:spPr>
          <a:xfrm>
            <a:off x="2951820" y="1711608"/>
            <a:ext cx="0" cy="63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6" idx="2"/>
            <a:endCxn id="112" idx="0"/>
          </p:cNvCxnSpPr>
          <p:nvPr/>
        </p:nvCxnSpPr>
        <p:spPr>
          <a:xfrm>
            <a:off x="2951820" y="2719720"/>
            <a:ext cx="0" cy="56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" idx="3"/>
            <a:endCxn id="110" idx="1"/>
          </p:cNvCxnSpPr>
          <p:nvPr/>
        </p:nvCxnSpPr>
        <p:spPr>
          <a:xfrm>
            <a:off x="1907704" y="152618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4" idx="2"/>
            <a:endCxn id="110" idx="0"/>
          </p:cNvCxnSpPr>
          <p:nvPr/>
        </p:nvCxnSpPr>
        <p:spPr>
          <a:xfrm>
            <a:off x="2951820" y="847512"/>
            <a:ext cx="0" cy="49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602538" y="1376240"/>
            <a:ext cx="0" cy="2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602538" y="13762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603531" y="16588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563888" y="1371268"/>
            <a:ext cx="0" cy="2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419872" y="13712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420865" y="165390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800647" y="3140227"/>
            <a:ext cx="302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800647" y="314022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02993" y="3140227"/>
            <a:ext cx="993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889872" y="2204835"/>
            <a:ext cx="302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889872" y="22048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192218" y="2204835"/>
            <a:ext cx="993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39752" y="1387324"/>
            <a:ext cx="0" cy="2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339752" y="138732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340745" y="166995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808306" y="1199632"/>
            <a:ext cx="302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08306" y="11996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110652" y="1199632"/>
            <a:ext cx="993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051720" y="1397629"/>
            <a:ext cx="0" cy="2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914619" y="1397629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915612" y="1680261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888879" y="1392945"/>
            <a:ext cx="302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4888879" y="139294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191225" y="1392945"/>
            <a:ext cx="993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5508104" y="1484784"/>
            <a:ext cx="72008" cy="8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Oval 186"/>
          <p:cNvSpPr/>
          <p:nvPr/>
        </p:nvSpPr>
        <p:spPr>
          <a:xfrm>
            <a:off x="5004048" y="1772816"/>
            <a:ext cx="72008" cy="8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8" name="TextBox 187"/>
          <p:cNvSpPr txBox="1"/>
          <p:nvPr/>
        </p:nvSpPr>
        <p:spPr>
          <a:xfrm>
            <a:off x="5436096" y="119963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Deltagande</a:t>
            </a:r>
            <a:endParaRPr lang="sv-SE" sz="1100" dirty="0"/>
          </a:p>
        </p:txBody>
      </p:sp>
      <p:sp>
        <p:nvSpPr>
          <p:cNvPr id="189" name="TextBox 188"/>
          <p:cNvSpPr txBox="1"/>
          <p:nvPr/>
        </p:nvSpPr>
        <p:spPr>
          <a:xfrm>
            <a:off x="5076056" y="1653900"/>
            <a:ext cx="748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Bokat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1115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137</Words>
  <Application>Microsoft Office PowerPoint</Application>
  <PresentationFormat>On-screen Show (4:3)</PresentationFormat>
  <Paragraphs>104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Emanuelsson</dc:creator>
  <cp:lastModifiedBy>Tim Emanuelsson</cp:lastModifiedBy>
  <cp:revision>15</cp:revision>
  <dcterms:created xsi:type="dcterms:W3CDTF">2014-02-04T13:09:42Z</dcterms:created>
  <dcterms:modified xsi:type="dcterms:W3CDTF">2014-02-04T17:43:59Z</dcterms:modified>
</cp:coreProperties>
</file>