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7" r:id="rId5"/>
    <p:sldId id="258" r:id="rId6"/>
    <p:sldId id="466" r:id="rId7"/>
    <p:sldId id="454" r:id="rId8"/>
    <p:sldId id="465" r:id="rId9"/>
    <p:sldId id="470" r:id="rId10"/>
    <p:sldId id="473" r:id="rId11"/>
    <p:sldId id="472" r:id="rId12"/>
    <p:sldId id="475" r:id="rId13"/>
    <p:sldId id="474" r:id="rId14"/>
    <p:sldId id="467" r:id="rId15"/>
    <p:sldId id="461" r:id="rId16"/>
    <p:sldId id="468" r:id="rId17"/>
    <p:sldId id="462" r:id="rId18"/>
    <p:sldId id="469" r:id="rId19"/>
    <p:sldId id="45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6D"/>
    <a:srgbClr val="5E42F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76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97A80-5EBD-4606-9736-554DD94C245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6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8.sv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0.sv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Von: 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907552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4100945" y="373149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10407316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rawApi.ts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12968" y="2802206"/>
            <a:ext cx="1006761" cy="10180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43736"/>
            <a:ext cx="105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effectLst/>
                <a:latin typeface="JetBrains Mono"/>
              </a:rPr>
              <a:t>generate</a:t>
            </a:r>
            <a:endParaRPr lang="de-DE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77623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Global State</a:t>
            </a:r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EA1B0CFB-EE88-39E1-BC6B-9CD79A64B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345" y="1825626"/>
            <a:ext cx="5747649" cy="435133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de-DE" sz="1600" b="1"/>
              <a:t>Sektion A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ü"/>
            </a:pPr>
            <a:r>
              <a:rPr lang="de-DE" sz="1600"/>
              <a:t>1</a:t>
            </a:r>
          </a:p>
          <a:p>
            <a:pPr>
              <a:buClr>
                <a:schemeClr val="tx2"/>
              </a:buClr>
            </a:pPr>
            <a:endParaRPr lang="de-DE" sz="1600"/>
          </a:p>
          <a:p>
            <a:pPr>
              <a:buClr>
                <a:schemeClr val="tx2"/>
              </a:buClr>
            </a:pPr>
            <a:r>
              <a:rPr lang="de-DE" sz="1600" b="1"/>
              <a:t>Sektion B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/>
              <a:t>1</a:t>
            </a:r>
            <a:endParaRPr lang="de-DE" sz="1524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524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524"/>
          </a:p>
          <a:p>
            <a:pPr marL="383378" lvl="2" indent="0">
              <a:buNone/>
            </a:pPr>
            <a:endParaRPr lang="de-DE" sz="1524"/>
          </a:p>
          <a:p>
            <a:endParaRPr lang="de-DE" sz="1524"/>
          </a:p>
        </p:txBody>
      </p:sp>
    </p:spTree>
    <p:extLst>
      <p:ext uri="{BB962C8B-B14F-4D97-AF65-F5344CB8AC3E}">
        <p14:creationId xmlns:p14="http://schemas.microsoft.com/office/powerpoint/2010/main" val="73293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EA1B0CFB-EE88-39E1-BC6B-9CD79A64B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345" y="1825626"/>
            <a:ext cx="5747649" cy="435133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de-DE" sz="1600" b="1"/>
              <a:t>Sektion A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ü"/>
            </a:pPr>
            <a:r>
              <a:rPr lang="de-DE" sz="1600"/>
              <a:t>1</a:t>
            </a:r>
          </a:p>
          <a:p>
            <a:pPr>
              <a:buClr>
                <a:schemeClr val="tx2"/>
              </a:buClr>
            </a:pPr>
            <a:endParaRPr lang="de-DE" sz="1600"/>
          </a:p>
          <a:p>
            <a:pPr>
              <a:buClr>
                <a:schemeClr val="tx2"/>
              </a:buClr>
            </a:pPr>
            <a:r>
              <a:rPr lang="de-DE" sz="1600" b="1"/>
              <a:t>Sektion B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/>
              <a:t>1</a:t>
            </a:r>
            <a:endParaRPr lang="de-DE" sz="1524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524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524"/>
          </a:p>
          <a:p>
            <a:pPr marL="383378" lvl="2" indent="0">
              <a:buNone/>
            </a:pPr>
            <a:endParaRPr lang="de-DE" sz="1524"/>
          </a:p>
          <a:p>
            <a:endParaRPr lang="de-DE" sz="1524"/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581CB6-5F44-C227-43C9-CD71BB70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4865" lvl="2" indent="-342900"/>
            <a:r>
              <a:rPr lang="de-DE"/>
              <a:t>A</a:t>
            </a:r>
          </a:p>
          <a:p>
            <a:pPr marL="1242850" lvl="3" indent="-342900"/>
            <a:r>
              <a:rPr lang="de-DE"/>
              <a:t>B</a:t>
            </a:r>
          </a:p>
          <a:p>
            <a:pPr marL="954865" lvl="2" indent="-342900"/>
            <a:endParaRPr lang="de-DE"/>
          </a:p>
          <a:p>
            <a:pPr marL="954865" lvl="2" indent="-34290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E8A23C-1334-8603-CFCC-33622E9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8776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E8A3F4-4D0E-5BE9-BD44-3D122D593CE9}"/>
              </a:ext>
            </a:extLst>
          </p:cNvPr>
          <p:cNvSpPr/>
          <p:nvPr/>
        </p:nvSpPr>
        <p:spPr>
          <a:xfrm>
            <a:off x="707809" y="2937164"/>
            <a:ext cx="5421746" cy="141576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CD22-1587-A457-3970-B15AA196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2122922"/>
            <a:ext cx="5157787" cy="823912"/>
          </a:xfrm>
        </p:spPr>
        <p:txBody>
          <a:bodyPr>
            <a:normAutofit/>
          </a:bodyPr>
          <a:lstStyle/>
          <a:p>
            <a:r>
              <a:rPr lang="de-DE" sz="2000"/>
              <a:t>Application Programming Interface: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87D5A-D41D-CC2C-32FA-A15E71E9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205018"/>
            <a:ext cx="5157787" cy="997527"/>
          </a:xfrm>
        </p:spPr>
        <p:txBody>
          <a:bodyPr>
            <a:norm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An API facilitates communication and interaction between different software applications.</a:t>
            </a:r>
            <a:endParaRPr lang="de-DE" sz="2000">
              <a:solidFill>
                <a:schemeClr val="bg2"/>
              </a:solidFill>
            </a:endParaRP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4960391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4960391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4960391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5202669"/>
            <a:ext cx="606135" cy="1662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5874789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5866014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5866013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5202669"/>
            <a:ext cx="606135" cy="1662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5497803"/>
            <a:ext cx="606135" cy="1662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5511021"/>
            <a:ext cx="606135" cy="1662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By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From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From Code + Annotation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1695100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3701749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4616147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416318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1705399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1714020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011289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1672404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1664581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2562978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2561149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3672889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4575190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3762903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3750470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066287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3727402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4616147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0</TotalTime>
  <Words>553</Words>
  <Application>Microsoft Office PowerPoint</Application>
  <PresentationFormat>Widescreen</PresentationFormat>
  <Paragraphs>96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Agenda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Global State</vt:lpstr>
      <vt:lpstr>Global State</vt:lpstr>
      <vt:lpstr>React Hooks</vt:lpstr>
      <vt:lpstr>React Hooks</vt:lpstr>
      <vt:lpstr>Ausblick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45</cp:revision>
  <dcterms:created xsi:type="dcterms:W3CDTF">2024-02-21T13:17:56Z</dcterms:created>
  <dcterms:modified xsi:type="dcterms:W3CDTF">2024-04-08T13:19:51Z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