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7" r:id="rId5"/>
    <p:sldId id="485" r:id="rId6"/>
    <p:sldId id="258" r:id="rId7"/>
    <p:sldId id="492" r:id="rId8"/>
    <p:sldId id="493" r:id="rId9"/>
    <p:sldId id="466" r:id="rId10"/>
    <p:sldId id="454" r:id="rId11"/>
    <p:sldId id="465" r:id="rId12"/>
    <p:sldId id="470" r:id="rId13"/>
    <p:sldId id="473" r:id="rId14"/>
    <p:sldId id="472" r:id="rId15"/>
    <p:sldId id="475" r:id="rId16"/>
    <p:sldId id="474" r:id="rId17"/>
    <p:sldId id="476" r:id="rId18"/>
    <p:sldId id="477" r:id="rId19"/>
    <p:sldId id="467" r:id="rId20"/>
    <p:sldId id="490" r:id="rId21"/>
    <p:sldId id="468" r:id="rId22"/>
    <p:sldId id="462" r:id="rId23"/>
    <p:sldId id="486" r:id="rId24"/>
    <p:sldId id="489" r:id="rId25"/>
    <p:sldId id="491" r:id="rId26"/>
    <p:sldId id="487" r:id="rId27"/>
    <p:sldId id="488" r:id="rId28"/>
    <p:sldId id="481" r:id="rId29"/>
    <p:sldId id="482" r:id="rId30"/>
    <p:sldId id="469" r:id="rId31"/>
    <p:sldId id="45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97A80-5EBD-4606-9736-554DD94C245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6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9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6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sv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Von: 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By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Code + Annotation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1695100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3701749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4616147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416318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1705399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171402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011289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1672404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1664581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2562978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2561149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3672889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4575190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3762903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375047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066287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3727402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4616147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43736"/>
            <a:ext cx="105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50722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9571180" cy="418811"/>
          </a:xfrm>
        </p:spPr>
        <p:txBody>
          <a:bodyPr>
            <a:normAutofit/>
          </a:bodyPr>
          <a:lstStyle/>
          <a:p>
            <a:pPr algn="ctr"/>
            <a:r>
              <a:rPr lang="en-US" sz="2200" b="1"/>
              <a:t>ToDo 1.2: Import generated login endpoint &amp; use it</a:t>
            </a:r>
            <a:endParaRPr lang="de-DE" sz="2200" b="1"/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 rot="20700000">
            <a:off x="8449867" y="5351742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D306833-F1D2-6513-6D3C-159A596C72BD}"/>
              </a:ext>
            </a:extLst>
          </p:cNvPr>
          <p:cNvSpPr/>
          <p:nvPr/>
        </p:nvSpPr>
        <p:spPr>
          <a:xfrm rot="900000">
            <a:off x="8449867" y="4476030"/>
            <a:ext cx="1256838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784267" y="4957148"/>
            <a:ext cx="1504733" cy="350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11A75B-363B-5B1B-84AF-1C31770F0017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Problemstellung: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5176BE9-D45F-018C-F8BE-4E56436E740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</a:t>
            </a:r>
            <a:endParaRPr lang="en-DE" sz="180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418331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 Pitfalls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984ACBF-82D2-EBEC-10C2-0A38D6C14D08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Object wird immer neuerstellt aber Inhalt bleibt gleich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206425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3932327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507015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945A2E-2BD2-91FB-55A2-BFB4A7ED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9571180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ToDo 2.4 Fix Disabled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Nested Objects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Signa</a:t>
            </a:r>
            <a:r>
              <a:rPr lang="en-US"/>
              <a:t>ls</a:t>
            </a:r>
            <a:endParaRPr kumimoji="0" lang="en-DE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581CB6-5F44-C227-43C9-CD71BB70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4865" lvl="2" indent="-342900"/>
            <a:r>
              <a:rPr lang="de-DE"/>
              <a:t>A</a:t>
            </a:r>
          </a:p>
          <a:p>
            <a:pPr marL="1242850" lvl="3" indent="-342900"/>
            <a:r>
              <a:rPr lang="de-DE"/>
              <a:t>B</a:t>
            </a:r>
          </a:p>
          <a:p>
            <a:pPr marL="954865" lvl="2" indent="-342900"/>
            <a:endParaRPr lang="de-DE"/>
          </a:p>
          <a:p>
            <a:pPr marL="954865" lvl="2" indent="-34290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8A23C-1334-8603-CFCC-33622E9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877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4" y="1898112"/>
            <a:ext cx="2116137" cy="45550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Logoin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B5F52-B447-13B3-A74F-300A906F0432}"/>
              </a:ext>
            </a:extLst>
          </p:cNvPr>
          <p:cNvSpPr txBox="1"/>
          <p:nvPr/>
        </p:nvSpPr>
        <p:spPr>
          <a:xfrm>
            <a:off x="7389091" y="3639127"/>
            <a:ext cx="33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Todo pokemon page image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45</TotalTime>
  <Words>892</Words>
  <Application>Microsoft Office PowerPoint</Application>
  <PresentationFormat>Widescreen</PresentationFormat>
  <Paragraphs>157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Api-Generierung mit</vt:lpstr>
      <vt:lpstr>Global State</vt:lpstr>
      <vt:lpstr>Persisting State - Local Storage</vt:lpstr>
      <vt:lpstr>React Hooks</vt:lpstr>
      <vt:lpstr>React Hooks</vt:lpstr>
      <vt:lpstr>Rendering 1000 Pokemon</vt:lpstr>
      <vt:lpstr>useMemo</vt:lpstr>
      <vt:lpstr>useMemo</vt:lpstr>
      <vt:lpstr>useMemo Pitfalls</vt:lpstr>
      <vt:lpstr>React Hooks</vt:lpstr>
      <vt:lpstr>React Hooks</vt:lpstr>
      <vt:lpstr>Pitfalls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67</cp:revision>
  <dcterms:created xsi:type="dcterms:W3CDTF">2024-02-21T13:17:56Z</dcterms:created>
  <dcterms:modified xsi:type="dcterms:W3CDTF">2024-04-10T13:12:07Z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