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7" r:id="rId5"/>
    <p:sldId id="485" r:id="rId6"/>
    <p:sldId id="258" r:id="rId7"/>
    <p:sldId id="492" r:id="rId8"/>
    <p:sldId id="494" r:id="rId9"/>
    <p:sldId id="493" r:id="rId10"/>
    <p:sldId id="466" r:id="rId11"/>
    <p:sldId id="454" r:id="rId12"/>
    <p:sldId id="465" r:id="rId13"/>
    <p:sldId id="470" r:id="rId14"/>
    <p:sldId id="473" r:id="rId15"/>
    <p:sldId id="472" r:id="rId16"/>
    <p:sldId id="475" r:id="rId17"/>
    <p:sldId id="474" r:id="rId18"/>
    <p:sldId id="477" r:id="rId19"/>
    <p:sldId id="467" r:id="rId20"/>
    <p:sldId id="490" r:id="rId21"/>
    <p:sldId id="468" r:id="rId22"/>
    <p:sldId id="462" r:id="rId23"/>
    <p:sldId id="486" r:id="rId24"/>
    <p:sldId id="489" r:id="rId25"/>
    <p:sldId id="488" r:id="rId26"/>
    <p:sldId id="481" r:id="rId27"/>
    <p:sldId id="495" r:id="rId28"/>
    <p:sldId id="482" r:id="rId29"/>
    <p:sldId id="469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5.sv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7.sv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E9C6A-40B7-D974-E93D-70E1E7A01C5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2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Nested Objects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Signa</a:t>
            </a:r>
            <a:r>
              <a:rPr lang="en-US"/>
              <a:t>ls</a:t>
            </a:r>
            <a:endParaRPr kumimoji="0" lang="en-DE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529</TotalTime>
  <Words>993</Words>
  <Application>Microsoft Office PowerPoint</Application>
  <PresentationFormat>Widescreen</PresentationFormat>
  <Paragraphs>157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Global State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Invalidation Tags</vt:lpstr>
      <vt:lpstr>Pitfalls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77</cp:revision>
  <dcterms:created xsi:type="dcterms:W3CDTF">2024-02-21T13:17:56Z</dcterms:created>
  <dcterms:modified xsi:type="dcterms:W3CDTF">2024-04-15T09:32:43Z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