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257" r:id="rId5"/>
    <p:sldId id="258" r:id="rId6"/>
    <p:sldId id="454" r:id="rId7"/>
    <p:sldId id="4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9AB24-0C77-4C6A-B08C-20D2F907EE12}" v="1089" dt="2024-02-29T14:41:05.750"/>
    <p1510:client id="{2E40D07A-ABFF-B545-A957-5C7795C9D239}" v="523" dt="2024-02-29T13:44:48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6C3F2-C1FF-41E2-82AF-6CA00BE36D16}" type="datetimeFigureOut">
              <a:rPr lang="de-DE" smtClean="0"/>
              <a:t>27.03.2024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97A80-5EBD-4606-9736-554DD94C24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254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D7731-37BE-8A43-8429-24627F0A185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562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7EB21-DCD7-43FA-8128-0AE77BB5477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625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97A80-5EBD-4606-9736-554DD94C245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369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13249D4-FFF9-42D2-AE09-16DE27E01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5" indent="0" algn="ctr">
              <a:buNone/>
              <a:defRPr sz="2000"/>
            </a:lvl2pPr>
            <a:lvl3pPr marL="914349" indent="0" algn="ctr">
              <a:buNone/>
              <a:defRPr sz="1799"/>
            </a:lvl3pPr>
            <a:lvl4pPr marL="1371524" indent="0" algn="ctr">
              <a:buNone/>
              <a:defRPr sz="1600"/>
            </a:lvl4pPr>
            <a:lvl5pPr marL="1828698" indent="0" algn="ctr">
              <a:buNone/>
              <a:defRPr sz="1600"/>
            </a:lvl5pPr>
            <a:lvl6pPr marL="2285872" indent="0" algn="ctr">
              <a:buNone/>
              <a:defRPr sz="1600"/>
            </a:lvl6pPr>
            <a:lvl7pPr marL="2743047" indent="0" algn="ctr">
              <a:buNone/>
              <a:defRPr sz="1600"/>
            </a:lvl7pPr>
            <a:lvl8pPr marL="3200222" indent="0" algn="ctr">
              <a:buNone/>
              <a:defRPr sz="1600"/>
            </a:lvl8pPr>
            <a:lvl9pPr marL="3657396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E9C6296-41D7-4AFF-8DCD-F72657E4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4800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FB36BD-5962-4A65-8D9A-072F14397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53B1D13-7A3A-533B-E27D-8B3E8623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12B4D6-C198-EE91-AFFA-EC22E03D2A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72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1F95A-E93E-4216-8FB2-7A5A5FF50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781314-0437-4C6F-9B9B-7AD11470A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9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5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1382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AA9BF-8088-4A30-9EC5-817D2FAC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E928DD-3C5A-4551-A2F3-2B77F0B19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C127AA-9FFE-4E5B-8D09-C48138211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5BB9A4-7F06-9A10-ADB3-32869BE2CC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66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5B4AC-5C26-4DBF-8137-52442501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3725D7-7307-4B3D-A2FC-FBA26520A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5" indent="0">
              <a:buNone/>
              <a:defRPr sz="2000" b="1"/>
            </a:lvl2pPr>
            <a:lvl3pPr marL="914349" indent="0">
              <a:buNone/>
              <a:defRPr sz="1799" b="1"/>
            </a:lvl3pPr>
            <a:lvl4pPr marL="1371524" indent="0">
              <a:buNone/>
              <a:defRPr sz="1600" b="1"/>
            </a:lvl4pPr>
            <a:lvl5pPr marL="1828698" indent="0">
              <a:buNone/>
              <a:defRPr sz="1600" b="1"/>
            </a:lvl5pPr>
            <a:lvl6pPr marL="2285872" indent="0">
              <a:buNone/>
              <a:defRPr sz="1600" b="1"/>
            </a:lvl6pPr>
            <a:lvl7pPr marL="2743047" indent="0">
              <a:buNone/>
              <a:defRPr sz="1600" b="1"/>
            </a:lvl7pPr>
            <a:lvl8pPr marL="3200222" indent="0">
              <a:buNone/>
              <a:defRPr sz="1600" b="1"/>
            </a:lvl8pPr>
            <a:lvl9pPr marL="36573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F28DEF-ADB0-4B7D-AB44-866430DBC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6FF6D29-A30B-4BAE-9D2A-91E9327A8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5" indent="0">
              <a:buNone/>
              <a:defRPr sz="2000" b="1"/>
            </a:lvl2pPr>
            <a:lvl3pPr marL="914349" indent="0">
              <a:buNone/>
              <a:defRPr sz="1799" b="1"/>
            </a:lvl3pPr>
            <a:lvl4pPr marL="1371524" indent="0">
              <a:buNone/>
              <a:defRPr sz="1600" b="1"/>
            </a:lvl4pPr>
            <a:lvl5pPr marL="1828698" indent="0">
              <a:buNone/>
              <a:defRPr sz="1600" b="1"/>
            </a:lvl5pPr>
            <a:lvl6pPr marL="2285872" indent="0">
              <a:buNone/>
              <a:defRPr sz="1600" b="1"/>
            </a:lvl6pPr>
            <a:lvl7pPr marL="2743047" indent="0">
              <a:buNone/>
              <a:defRPr sz="1600" b="1"/>
            </a:lvl7pPr>
            <a:lvl8pPr marL="3200222" indent="0">
              <a:buNone/>
              <a:defRPr sz="1600" b="1"/>
            </a:lvl8pPr>
            <a:lvl9pPr marL="36573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E194CC-DA40-4BC2-A93D-F3A82B5D1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CF9ECC-3A8A-A42A-7125-D1A0795F2C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38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9992CBD-11AF-165B-4493-4B8802C858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BF76132-384F-4C10-F7E5-147F2C85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8194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64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4F53CE4A-3A77-4DFF-B6B9-B228A4170953}"/>
              </a:ext>
            </a:extLst>
          </p:cNvPr>
          <p:cNvSpPr/>
          <p:nvPr/>
        </p:nvSpPr>
        <p:spPr>
          <a:xfrm>
            <a:off x="0" y="6721476"/>
            <a:ext cx="12192000" cy="136525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14B47C-BC8D-48BB-B2F4-24E85308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4E1060-DF3B-4FA5-8010-2565A0DE1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DA5846C-F20A-49BE-9D24-5CC989F67663}"/>
              </a:ext>
            </a:extLst>
          </p:cNvPr>
          <p:cNvSpPr/>
          <p:nvPr/>
        </p:nvSpPr>
        <p:spPr>
          <a:xfrm>
            <a:off x="0" y="1"/>
            <a:ext cx="12192000" cy="365125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8B431E4-F838-E9C5-3610-6D89807AAE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714" y="71397"/>
            <a:ext cx="977971" cy="22769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F22B97-CB83-A3F2-9BA9-30B439022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922" y="6355937"/>
            <a:ext cx="2743276" cy="365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5E03B-8266-4A63-A3BE-356B24125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11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34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aret Book" pitchFamily="2" charset="0"/>
          <a:ea typeface="+mj-ea"/>
          <a:cs typeface="+mj-cs"/>
        </a:defRPr>
      </a:lvl1pPr>
    </p:titleStyle>
    <p:bodyStyle>
      <a:lvl1pPr marL="0" indent="0" algn="l" defTabSz="914349" rtl="0" eaLnBrk="1" latinLnBrk="0" hangingPunct="1">
        <a:lnSpc>
          <a:spcPct val="90000"/>
        </a:lnSpc>
        <a:spcBef>
          <a:spcPts val="1000"/>
        </a:spcBef>
        <a:buClr>
          <a:srgbClr val="0078D1"/>
        </a:buClr>
        <a:buFont typeface="Wingdings" panose="05000000000000000000" pitchFamily="2" charset="2"/>
        <a:buNone/>
        <a:defRPr sz="2800" kern="1200">
          <a:solidFill>
            <a:schemeClr val="tx1"/>
          </a:solidFill>
          <a:latin typeface="Garet Book" pitchFamily="2" charset="0"/>
          <a:ea typeface="+mn-ea"/>
          <a:cs typeface="+mn-cs"/>
        </a:defRPr>
      </a:lvl1pPr>
      <a:lvl2pPr marL="359980" indent="-228587" algn="l" defTabSz="914349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Garet Book" pitchFamily="2" charset="0"/>
          <a:ea typeface="+mn-ea"/>
          <a:cs typeface="+mn-cs"/>
        </a:defRPr>
      </a:lvl2pPr>
      <a:lvl3pPr marL="611965" indent="-228587" algn="l" defTabSz="914349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Garet Book" pitchFamily="2" charset="0"/>
          <a:ea typeface="+mn-ea"/>
          <a:cs typeface="+mn-cs"/>
        </a:defRPr>
      </a:lvl3pPr>
      <a:lvl4pPr marL="899950" indent="-228587" algn="l" defTabSz="914349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799" kern="1200">
          <a:solidFill>
            <a:schemeClr val="tx1"/>
          </a:solidFill>
          <a:latin typeface="Garet Book" pitchFamily="2" charset="0"/>
          <a:ea typeface="+mn-ea"/>
          <a:cs typeface="+mn-cs"/>
        </a:defRPr>
      </a:lvl4pPr>
      <a:lvl5pPr marL="1187934" indent="-228587" algn="l" defTabSz="914349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799" kern="1200">
          <a:solidFill>
            <a:schemeClr val="tx1"/>
          </a:solidFill>
          <a:latin typeface="Garet Book" pitchFamily="2" charset="0"/>
          <a:ea typeface="+mn-ea"/>
          <a:cs typeface="+mn-cs"/>
        </a:defRPr>
      </a:lvl5pPr>
      <a:lvl6pPr marL="2514460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4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8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3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5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9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4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7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2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6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D68FA-4B1B-9EF9-833A-DBBDCA9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Garet Heavy" pitchFamily="2" charset="77"/>
              </a:rPr>
              <a:t>Titel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861A1E-A0AD-195F-C0D7-892BC11DE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042711"/>
          </a:xfrm>
        </p:spPr>
        <p:txBody>
          <a:bodyPr>
            <a:normAutofit lnSpcReduction="10000"/>
          </a:bodyPr>
          <a:lstStyle/>
          <a:p>
            <a:r>
              <a:rPr lang="de-DE" sz="3200" dirty="0"/>
              <a:t>Untertitel</a:t>
            </a:r>
          </a:p>
          <a:p>
            <a:r>
              <a:rPr lang="de-DE" sz="3200" dirty="0"/>
              <a:t>Datum</a:t>
            </a:r>
          </a:p>
          <a:p>
            <a:endParaRPr lang="de-DE" sz="3200" dirty="0"/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B3A70F60-616E-9487-0D8B-244BA0E3D578}"/>
              </a:ext>
            </a:extLst>
          </p:cNvPr>
          <p:cNvSpPr txBox="1">
            <a:spLocks/>
          </p:cNvSpPr>
          <p:nvPr/>
        </p:nvSpPr>
        <p:spPr>
          <a:xfrm>
            <a:off x="831850" y="6072554"/>
            <a:ext cx="10515600" cy="3165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8D1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et Book" pitchFamily="2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Von: Namen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78283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A78DF1-CFDE-4416-6BE1-274992E4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+mj-lt"/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995405-68DF-F027-C948-F51DABF96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 dirty="0"/>
              <a:t> A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 dirty="0"/>
              <a:t>B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 dirty="0"/>
              <a:t>C</a:t>
            </a:r>
          </a:p>
          <a:p>
            <a:pPr marL="874330" lvl="1" indent="-514350"/>
            <a:r>
              <a:rPr lang="de-DE" dirty="0"/>
              <a:t>1</a:t>
            </a:r>
          </a:p>
          <a:p>
            <a:pPr marL="874330" lvl="1" indent="-514350"/>
            <a:r>
              <a:rPr lang="de-DE" dirty="0"/>
              <a:t>2</a:t>
            </a:r>
          </a:p>
          <a:p>
            <a:pPr marL="874330" lvl="1" indent="-514350"/>
            <a:r>
              <a:rPr lang="de-DE" dirty="0"/>
              <a:t>3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de-DE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0584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5C4302-1904-95F5-7E7B-E687AE6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5" y="365125"/>
            <a:ext cx="10515311" cy="1325563"/>
          </a:xfrm>
        </p:spPr>
        <p:txBody>
          <a:bodyPr anchor="ctr">
            <a:normAutofit/>
          </a:bodyPr>
          <a:lstStyle/>
          <a:p>
            <a:r>
              <a:rPr lang="de-DE" dirty="0"/>
              <a:t>Titel</a:t>
            </a:r>
          </a:p>
        </p:txBody>
      </p:sp>
      <p:sp>
        <p:nvSpPr>
          <p:cNvPr id="27" name="Inhaltsplatzhalter 1">
            <a:extLst>
              <a:ext uri="{FF2B5EF4-FFF2-40B4-BE49-F238E27FC236}">
                <a16:creationId xmlns:a16="http://schemas.microsoft.com/office/drawing/2014/main" id="{EA1B0CFB-EE88-39E1-BC6B-9CD79A64B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345" y="1825626"/>
            <a:ext cx="5747649" cy="4351338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de-DE" sz="1600" b="1" dirty="0"/>
              <a:t>Sektion A</a:t>
            </a:r>
          </a:p>
          <a:p>
            <a:pPr marL="457200" indent="-457200">
              <a:buClr>
                <a:schemeClr val="tx2"/>
              </a:buClr>
              <a:buFont typeface="Wingdings" pitchFamily="2" charset="2"/>
              <a:buChar char="ü"/>
            </a:pPr>
            <a:r>
              <a:rPr lang="de-DE" sz="1600" dirty="0"/>
              <a:t>1</a:t>
            </a:r>
          </a:p>
          <a:p>
            <a:pPr>
              <a:buClr>
                <a:schemeClr val="tx2"/>
              </a:buClr>
            </a:pPr>
            <a:endParaRPr lang="de-DE" sz="1600" dirty="0"/>
          </a:p>
          <a:p>
            <a:pPr>
              <a:buClr>
                <a:schemeClr val="tx2"/>
              </a:buClr>
            </a:pPr>
            <a:r>
              <a:rPr lang="de-DE" sz="1600" b="1" dirty="0"/>
              <a:t>Sektion B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/>
              <a:t>1</a:t>
            </a:r>
            <a:endParaRPr lang="de-DE" sz="1524" dirty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de-DE" sz="1524" dirty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de-DE" sz="1524" dirty="0"/>
          </a:p>
          <a:p>
            <a:pPr marL="383378" lvl="2" indent="0">
              <a:buNone/>
            </a:pPr>
            <a:endParaRPr lang="de-DE" sz="1524" dirty="0"/>
          </a:p>
          <a:p>
            <a:endParaRPr lang="de-DE" sz="1524" dirty="0"/>
          </a:p>
        </p:txBody>
      </p:sp>
    </p:spTree>
    <p:extLst>
      <p:ext uri="{BB962C8B-B14F-4D97-AF65-F5344CB8AC3E}">
        <p14:creationId xmlns:p14="http://schemas.microsoft.com/office/powerpoint/2010/main" val="50651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D581CB6-5F44-C227-43C9-CD71BB70C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54865" lvl="2" indent="-342900"/>
            <a:r>
              <a:rPr lang="de-DE" dirty="0"/>
              <a:t>A</a:t>
            </a:r>
          </a:p>
          <a:p>
            <a:pPr marL="1242850" lvl="3" indent="-342900"/>
            <a:r>
              <a:rPr lang="de-DE" dirty="0"/>
              <a:t>B</a:t>
            </a:r>
          </a:p>
          <a:p>
            <a:pPr marL="954865" lvl="2" indent="-342900"/>
            <a:endParaRPr lang="de-DE" dirty="0"/>
          </a:p>
          <a:p>
            <a:pPr marL="954865" lvl="2" indent="-342900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0E8A23C-1334-8603-CFCC-33622E9F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 über</a:t>
            </a:r>
          </a:p>
        </p:txBody>
      </p:sp>
    </p:spTree>
    <p:extLst>
      <p:ext uri="{BB962C8B-B14F-4D97-AF65-F5344CB8AC3E}">
        <p14:creationId xmlns:p14="http://schemas.microsoft.com/office/powerpoint/2010/main" val="3087765676"/>
      </p:ext>
    </p:extLst>
  </p:cSld>
  <p:clrMapOvr>
    <a:masterClrMapping/>
  </p:clrMapOvr>
</p:sld>
</file>

<file path=ppt/theme/theme1.xml><?xml version="1.0" encoding="utf-8"?>
<a:theme xmlns:a="http://schemas.openxmlformats.org/drawingml/2006/main" name="AclueDesign">
  <a:themeElements>
    <a:clrScheme name="ACLUE Farben">
      <a:dk1>
        <a:srgbClr val="333333"/>
      </a:dk1>
      <a:lt1>
        <a:sysClr val="window" lastClr="FFFFFF"/>
      </a:lt1>
      <a:dk2>
        <a:srgbClr val="5E42F5"/>
      </a:dk2>
      <a:lt2>
        <a:srgbClr val="FF9664"/>
      </a:lt2>
      <a:accent1>
        <a:srgbClr val="5E42F5"/>
      </a:accent1>
      <a:accent2>
        <a:srgbClr val="FF9664"/>
      </a:accent2>
      <a:accent3>
        <a:srgbClr val="333333"/>
      </a:accent3>
      <a:accent4>
        <a:srgbClr val="FFFFFF"/>
      </a:accent4>
      <a:accent5>
        <a:srgbClr val="FFFFFF"/>
      </a:accent5>
      <a:accent6>
        <a:srgbClr val="FFFFFF"/>
      </a:accent6>
      <a:hlink>
        <a:srgbClr val="5E42F5"/>
      </a:hlink>
      <a:folHlink>
        <a:srgbClr val="FF9664"/>
      </a:folHlink>
    </a:clrScheme>
    <a:fontScheme name="Aclue Schrift">
      <a:majorFont>
        <a:latin typeface="Garet Book"/>
        <a:ea typeface=""/>
        <a:cs typeface=""/>
      </a:majorFont>
      <a:minorFont>
        <a:latin typeface="Garet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lueDesign" id="{5E459569-7D00-4B24-92D2-E3B8DBEDDABE}" vid="{28C871AF-C2F1-4C6A-8131-D6CAF294F47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C17B3E0CFB5E54888BF0D653345B0CA" ma:contentTypeVersion="21" ma:contentTypeDescription="Ein neues Dokument erstellen." ma:contentTypeScope="" ma:versionID="26e14a33c480123635dde8b981889a4e">
  <xsd:schema xmlns:xsd="http://www.w3.org/2001/XMLSchema" xmlns:xs="http://www.w3.org/2001/XMLSchema" xmlns:p="http://schemas.microsoft.com/office/2006/metadata/properties" xmlns:ns2="6c5753e0-85cf-46f2-8355-eec33c0b2dc8" xmlns:ns3="90c5ddf0-2617-45ca-952f-f899c8b262d9" targetNamespace="http://schemas.microsoft.com/office/2006/metadata/properties" ma:root="true" ma:fieldsID="6fbe01ff44228ee0259006ae8ab568e6" ns2:_="" ns3:_="">
    <xsd:import namespace="6c5753e0-85cf-46f2-8355-eec33c0b2dc8"/>
    <xsd:import namespace="90c5ddf0-2617-45ca-952f-f899c8b262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_Flow_SignoffStatu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753e0-85cf-46f2-8355-eec33c0b2d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2edd5bf9-e80a-45b0-b2ea-09a9f8206c7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Flow_SignoffStatus" ma:index="24" nillable="true" ma:displayName="Status Unterschrift" ma:internalName="Status_x0020_Unterschrift">
      <xsd:simpleType>
        <xsd:restriction base="dms:Text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c5ddf0-2617-45ca-952f-f899c8b262d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7a8c493-3ad7-4967-8cd1-ca8dcc6fdaca}" ma:internalName="TaxCatchAll" ma:showField="CatchAllData" ma:web="90c5ddf0-2617-45ca-952f-f899c8b262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6c5753e0-85cf-46f2-8355-eec33c0b2dc8" xsi:nil="true"/>
    <TaxCatchAll xmlns="90c5ddf0-2617-45ca-952f-f899c8b262d9" xsi:nil="true"/>
    <lcf76f155ced4ddcb4097134ff3c332f xmlns="6c5753e0-85cf-46f2-8355-eec33c0b2dc8">
      <Terms xmlns="http://schemas.microsoft.com/office/infopath/2007/PartnerControls"/>
    </lcf76f155ced4ddcb4097134ff3c332f>
    <SharedWithUsers xmlns="90c5ddf0-2617-45ca-952f-f899c8b262d9">
      <UserInfo>
        <DisplayName>Marius Hensch</DisplayName>
        <AccountId>13</AccountId>
        <AccountType/>
      </UserInfo>
      <UserInfo>
        <DisplayName>Jonas Keßler</DisplayName>
        <AccountId>28</AccountId>
        <AccountType/>
      </UserInfo>
      <UserInfo>
        <DisplayName>Malte Geßner</DisplayName>
        <AccountId>30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DFAF670-841C-45BF-AD8F-06FD58B65F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744DCA-FB26-43F5-AB96-84AB7740A1C7}">
  <ds:schemaRefs>
    <ds:schemaRef ds:uri="6c5753e0-85cf-46f2-8355-eec33c0b2dc8"/>
    <ds:schemaRef ds:uri="90c5ddf0-2617-45ca-952f-f899c8b262d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FFCC383-1CAD-4E67-95BE-7666A585A00B}">
  <ds:schemaRefs>
    <ds:schemaRef ds:uri="6c5753e0-85cf-46f2-8355-eec33c0b2dc8"/>
    <ds:schemaRef ds:uri="90c5ddf0-2617-45ca-952f-f899c8b262d9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AclueDesign</Template>
  <TotalTime>0</TotalTime>
  <Words>29</Words>
  <Application>Microsoft Office PowerPoint</Application>
  <PresentationFormat>Widescreen</PresentationFormat>
  <Paragraphs>26</Paragraphs>
  <Slides>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Garet Book</vt:lpstr>
      <vt:lpstr>Garet Heavy</vt:lpstr>
      <vt:lpstr>Wingdings</vt:lpstr>
      <vt:lpstr>AclueDesign</vt:lpstr>
      <vt:lpstr>Titel</vt:lpstr>
      <vt:lpstr>Agenda</vt:lpstr>
      <vt:lpstr>Titel</vt:lpstr>
      <vt:lpstr>Fragen über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 Dörr</dc:creator>
  <cp:lastModifiedBy>Tim Fehrmann</cp:lastModifiedBy>
  <cp:revision>3</cp:revision>
  <dcterms:created xsi:type="dcterms:W3CDTF">2024-02-21T13:17:56Z</dcterms:created>
  <dcterms:modified xsi:type="dcterms:W3CDTF">2024-03-27T11:50:20Z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0x0101005C17B3E0CFB5E54888BF0D653345B0CA</vt:lpwstr>
  </property>
  <property fmtid="{D5CDD505-2E9C-101B-9397-08002B2CF9AE}" pid="3" name="MediaServiceImageTags">
    <vt:lpwstr/>
  </property>
</Properties>
</file>