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Gannaway" userId="5fd1570a-4dd8-469b-92f1-5474a6fd3402" providerId="ADAL" clId="{BAEDAF6F-92B0-46AC-8640-077F992D0A08}"/>
    <pc:docChg chg="custSel addSld modSld">
      <pc:chgData name="Timothy Gannaway" userId="5fd1570a-4dd8-469b-92f1-5474a6fd3402" providerId="ADAL" clId="{BAEDAF6F-92B0-46AC-8640-077F992D0A08}" dt="2022-04-02T16:20:01.333" v="9" actId="22"/>
      <pc:docMkLst>
        <pc:docMk/>
      </pc:docMkLst>
      <pc:sldChg chg="addSp new mod">
        <pc:chgData name="Timothy Gannaway" userId="5fd1570a-4dd8-469b-92f1-5474a6fd3402" providerId="ADAL" clId="{BAEDAF6F-92B0-46AC-8640-077F992D0A08}" dt="2022-04-02T16:19:18.294" v="1" actId="22"/>
        <pc:sldMkLst>
          <pc:docMk/>
          <pc:sldMk cId="3063548422" sldId="256"/>
        </pc:sldMkLst>
        <pc:picChg chg="add">
          <ac:chgData name="Timothy Gannaway" userId="5fd1570a-4dd8-469b-92f1-5474a6fd3402" providerId="ADAL" clId="{BAEDAF6F-92B0-46AC-8640-077F992D0A08}" dt="2022-04-02T16:19:18.294" v="1" actId="22"/>
          <ac:picMkLst>
            <pc:docMk/>
            <pc:sldMk cId="3063548422" sldId="256"/>
            <ac:picMk id="5" creationId="{DB0EA40E-2DBE-4127-A0A5-54EB50A0C5C0}"/>
          </ac:picMkLst>
        </pc:picChg>
      </pc:sldChg>
      <pc:sldChg chg="addSp delSp new mod">
        <pc:chgData name="Timothy Gannaway" userId="5fd1570a-4dd8-469b-92f1-5474a6fd3402" providerId="ADAL" clId="{BAEDAF6F-92B0-46AC-8640-077F992D0A08}" dt="2022-04-02T16:19:43.045" v="5" actId="22"/>
        <pc:sldMkLst>
          <pc:docMk/>
          <pc:sldMk cId="3920244940" sldId="257"/>
        </pc:sldMkLst>
        <pc:spChg chg="del">
          <ac:chgData name="Timothy Gannaway" userId="5fd1570a-4dd8-469b-92f1-5474a6fd3402" providerId="ADAL" clId="{BAEDAF6F-92B0-46AC-8640-077F992D0A08}" dt="2022-04-02T16:19:28.771" v="3" actId="478"/>
          <ac:spMkLst>
            <pc:docMk/>
            <pc:sldMk cId="3920244940" sldId="257"/>
            <ac:spMk id="2" creationId="{ACE4208A-422B-4CD3-9C99-FF4CCCC975E3}"/>
          </ac:spMkLst>
        </pc:spChg>
        <pc:spChg chg="del">
          <ac:chgData name="Timothy Gannaway" userId="5fd1570a-4dd8-469b-92f1-5474a6fd3402" providerId="ADAL" clId="{BAEDAF6F-92B0-46AC-8640-077F992D0A08}" dt="2022-04-02T16:19:29.643" v="4" actId="478"/>
          <ac:spMkLst>
            <pc:docMk/>
            <pc:sldMk cId="3920244940" sldId="257"/>
            <ac:spMk id="3" creationId="{03E4C81A-E751-4A37-B3A0-5AA0835513BC}"/>
          </ac:spMkLst>
        </pc:spChg>
        <pc:picChg chg="add">
          <ac:chgData name="Timothy Gannaway" userId="5fd1570a-4dd8-469b-92f1-5474a6fd3402" providerId="ADAL" clId="{BAEDAF6F-92B0-46AC-8640-077F992D0A08}" dt="2022-04-02T16:19:43.045" v="5" actId="22"/>
          <ac:picMkLst>
            <pc:docMk/>
            <pc:sldMk cId="3920244940" sldId="257"/>
            <ac:picMk id="5" creationId="{92CB6AA0-346B-45A2-8E20-9F80FCEAB511}"/>
          </ac:picMkLst>
        </pc:picChg>
      </pc:sldChg>
      <pc:sldChg chg="addSp delSp new mod">
        <pc:chgData name="Timothy Gannaway" userId="5fd1570a-4dd8-469b-92f1-5474a6fd3402" providerId="ADAL" clId="{BAEDAF6F-92B0-46AC-8640-077F992D0A08}" dt="2022-04-02T16:20:01.333" v="9" actId="22"/>
        <pc:sldMkLst>
          <pc:docMk/>
          <pc:sldMk cId="2825189151" sldId="258"/>
        </pc:sldMkLst>
        <pc:spChg chg="del">
          <ac:chgData name="Timothy Gannaway" userId="5fd1570a-4dd8-469b-92f1-5474a6fd3402" providerId="ADAL" clId="{BAEDAF6F-92B0-46AC-8640-077F992D0A08}" dt="2022-04-02T16:19:50.697" v="7" actId="478"/>
          <ac:spMkLst>
            <pc:docMk/>
            <pc:sldMk cId="2825189151" sldId="258"/>
            <ac:spMk id="2" creationId="{DACB513A-FCA5-4CC0-A160-72712C9F6132}"/>
          </ac:spMkLst>
        </pc:spChg>
        <pc:spChg chg="del">
          <ac:chgData name="Timothy Gannaway" userId="5fd1570a-4dd8-469b-92f1-5474a6fd3402" providerId="ADAL" clId="{BAEDAF6F-92B0-46AC-8640-077F992D0A08}" dt="2022-04-02T16:19:51.476" v="8" actId="478"/>
          <ac:spMkLst>
            <pc:docMk/>
            <pc:sldMk cId="2825189151" sldId="258"/>
            <ac:spMk id="3" creationId="{1E94D878-DB1C-4314-B2FA-DFD335273D2F}"/>
          </ac:spMkLst>
        </pc:spChg>
        <pc:picChg chg="add">
          <ac:chgData name="Timothy Gannaway" userId="5fd1570a-4dd8-469b-92f1-5474a6fd3402" providerId="ADAL" clId="{BAEDAF6F-92B0-46AC-8640-077F992D0A08}" dt="2022-04-02T16:20:01.333" v="9" actId="22"/>
          <ac:picMkLst>
            <pc:docMk/>
            <pc:sldMk cId="2825189151" sldId="258"/>
            <ac:picMk id="5" creationId="{D7D5418E-4412-4B2B-AC98-5CADDF651C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DB87-5276-4693-81E5-4D3B1962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3218A-7E3C-4CAD-9999-06C527564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1F6D-F90A-4D1E-A7EE-B9C02DD0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137F-863B-47C8-9143-3917F2E9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AEB4-73DD-4B3D-A0AC-F22089F9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51E0-F1A1-4B64-AFA1-17237115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C945-687C-47D1-AA65-E37C9572A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99D7-F5CE-4F34-96C4-BE056D14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7145-EA73-4F61-928B-2206215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9D23-1FE1-48AC-B5C9-1414D887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02962-B1A7-4C98-8359-8CC07FA1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8DE66-EF9E-4A6E-B1B2-F5A95D11C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C6D5-332D-4920-9382-41C1271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A8BC-18AE-40D1-BAE9-94DEB60C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31B8-34F9-454D-BD81-C53CE32C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150B-7759-46E6-ACCC-57E1F441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3C5F-1CB2-495F-9EBB-49D8A2E5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90A-2FEA-4484-B9D7-22FA291A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1E9D-15BC-429F-B8ED-0C0CF17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5080-047B-49CF-8CA1-900F62A8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E42B-EAE7-48BC-B23C-DF997DF8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B28B-0541-4D57-BD31-5EBE1E8B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7388-1865-4378-8F39-D6DD018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94D8-95A8-47FD-A237-7B0FD83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EE65-A643-405C-8B4C-F321ED4C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980A-53EF-4717-ABF5-3FA9386F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25D0-3385-431C-91BC-563AA10E3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62E11-3505-4327-8205-FB9FC636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3717-6C4F-4698-96B0-DCC524F2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5F90-ADCF-4780-9763-D5BD435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8F04-99CC-41CA-A823-980D75CA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35B5-D529-4180-999C-D99CCC1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6F1F-361F-47F1-B298-83FD45A5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8A58-CCE1-4697-A2E5-4972563A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C5B18-0714-45C4-807B-F22EE6DEC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F2676-60DE-4D00-A4FC-566F7D41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86CD0-D509-4569-A5E1-C1762C7D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B8597-AE96-45C4-8C32-53CE0AFD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57F1-A15B-492F-92E2-A9F6130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B38E-DBF6-40AC-BAF7-A9D84DE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845C7-F4AE-466C-ADD9-2A3004B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E65B-568B-4661-A93E-CC5CA69A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2175-E762-4953-B3B8-8F7E07B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CC689-8829-4506-886D-017B2ED7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E2E66-BBD5-4A91-B6FF-54302FA6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9D3A-EA42-472E-934D-6E730D35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B09E-CB82-4BD6-98B4-84286A2E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397-B5D4-46CD-9738-2F8E5632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2CEE-160D-4708-99B5-BEF68CA6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D8A4-2A0B-435E-BC99-183DEBB4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A834-888B-4D4C-91FA-988D8B5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347A2-9E05-43F2-81C3-8A0E3FE6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351-B38B-415B-A8D1-65994A24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77BA-598F-437C-ABAC-6EB6250C8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C6521-6180-4760-97E1-0D2D387B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623C-88E8-4311-807B-F78DEFEB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DD92-A752-417B-9E0F-69AF249E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BA64-9304-45BF-8DC1-FAA3A04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DA284-00E0-44F8-9F65-09E48E09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0E60-8A73-4FE7-BA04-42607F3F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E7E5-7BA1-4111-B9DF-53984E30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DD9B-9247-457E-9859-E3CE8053CE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B521-9048-4633-B87A-BBE13D04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F20-CD1D-44AB-90D8-D7EAE421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0164-19A9-4581-8301-F39FBFD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0E17-E4EF-4948-A4A0-DAD0C571A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E35CC-F69F-4C2B-AB98-10054486E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EA40E-2DBE-4127-A0A5-54EB50A0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0" y="0"/>
            <a:ext cx="1020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B6AA0-346B-45A2-8E20-9F80FCEA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0" y="0"/>
            <a:ext cx="1020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5418E-4412-4B2B-AC98-5CADDF65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0" y="0"/>
            <a:ext cx="1020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Gannaway</dc:creator>
  <cp:lastModifiedBy>Timothy Gannaway</cp:lastModifiedBy>
  <cp:revision>1</cp:revision>
  <dcterms:created xsi:type="dcterms:W3CDTF">2022-04-02T16:19:10Z</dcterms:created>
  <dcterms:modified xsi:type="dcterms:W3CDTF">2022-04-02T16:20:06Z</dcterms:modified>
</cp:coreProperties>
</file>