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256" r:id="rId3"/>
    <p:sldId id="257" r:id="rId4"/>
    <p:sldId id="258" r:id="rId5"/>
    <p:sldId id="259" r:id="rId6"/>
    <p:sldId id="260" r:id="rId7"/>
    <p:sldId id="261" r:id="rId8"/>
    <p:sldId id="262" r:id="rId9"/>
    <p:sldId id="263" r:id="rId10"/>
    <p:sldId id="264" r:id="rId1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8D7"/>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6" d="100"/>
          <a:sy n="76" d="100"/>
        </p:scale>
        <p:origin x="132" y="1200"/>
      </p:cViewPr>
      <p:guideLst>
        <p:guide orient="horz" pos="2159"/>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空白演示</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演讲人与职务</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1.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32815" y="849630"/>
            <a:ext cx="10326370" cy="2186940"/>
          </a:xfrm>
        </p:spPr>
        <p:txBody>
          <a:bodyPr>
            <a:noAutofit/>
          </a:bodyPr>
          <a:lstStyle/>
          <a:p>
            <a:r>
              <a:rPr lang="zh-CN" altLang="en-US" sz="5400">
                <a:effectLst/>
                <a:latin typeface="Microsoft JhengHei UI Light" panose="020B0304030504040204" charset="-120"/>
                <a:ea typeface="Microsoft JhengHei UI Light" panose="020B0304030504040204" charset="-120"/>
              </a:rPr>
              <a:t>How does a carrier pigeon work</a:t>
            </a:r>
            <a:endParaRPr lang="zh-CN" altLang="en-US" sz="5400">
              <a:effectLst/>
              <a:latin typeface="Microsoft JhengHei UI Light" panose="020B0304030504040204" charset="-120"/>
              <a:ea typeface="Microsoft JhengHei UI Light" panose="020B0304030504040204" charset="-12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6000" b="0">
                <a:solidFill>
                  <a:srgbClr val="0078D7"/>
                </a:solidFill>
                <a:effectLst/>
                <a:latin typeface="Microsoft JhengHei UI Light" panose="020B0304030504040204" charset="-120"/>
                <a:ea typeface="Microsoft JhengHei UI Light" panose="020B0304030504040204" charset="-120"/>
              </a:rPr>
              <a:t>What is a carrier pigeon?</a:t>
            </a:r>
            <a:endParaRPr lang="en-US" altLang="zh-CN" sz="6000" b="0">
              <a:solidFill>
                <a:srgbClr val="0078D7"/>
              </a:solidFill>
              <a:effectLst/>
              <a:latin typeface="Microsoft JhengHei UI Light" panose="020B0304030504040204" charset="-120"/>
              <a:ea typeface="Microsoft JhengHei UI Light" panose="020B0304030504040204" charset="-120"/>
            </a:endParaRPr>
          </a:p>
        </p:txBody>
      </p:sp>
      <p:pic>
        <p:nvPicPr>
          <p:cNvPr id="4" name="内容占位符 3" descr="ab6bbaa1408b89af58426fe3392586e3"/>
          <p:cNvPicPr>
            <a:picLocks noChangeAspect="1"/>
          </p:cNvPicPr>
          <p:nvPr>
            <p:ph idx="1"/>
          </p:nvPr>
        </p:nvPicPr>
        <p:blipFill>
          <a:blip r:embed="rId1"/>
          <a:stretch>
            <a:fillRect/>
          </a:stretch>
        </p:blipFill>
        <p:spPr>
          <a:xfrm>
            <a:off x="647700" y="1313815"/>
            <a:ext cx="2588260" cy="2239010"/>
          </a:xfrm>
          <a:prstGeom prst="rect">
            <a:avLst/>
          </a:prstGeom>
        </p:spPr>
      </p:pic>
      <p:sp>
        <p:nvSpPr>
          <p:cNvPr id="5" name="文本框 4"/>
          <p:cNvSpPr txBox="1"/>
          <p:nvPr/>
        </p:nvSpPr>
        <p:spPr>
          <a:xfrm>
            <a:off x="3484880" y="1313815"/>
            <a:ext cx="7678420" cy="5292725"/>
          </a:xfrm>
          <a:prstGeom prst="rect">
            <a:avLst/>
          </a:prstGeom>
          <a:noFill/>
        </p:spPr>
        <p:txBody>
          <a:bodyPr wrap="square" rtlCol="0">
            <a:spAutoFit/>
          </a:bodyPr>
          <a:p>
            <a:r>
              <a:rPr lang="en-US" altLang="zh-CN" sz="3200">
                <a:latin typeface="微软雅黑" panose="020B0503020204020204" charset="-122"/>
                <a:ea typeface="微软雅黑" panose="020B0503020204020204" charset="-122"/>
              </a:rPr>
              <a:t>A carrier pigeon is a pigeon that can send letters from one person to another.</a:t>
            </a:r>
            <a:endParaRPr lang="en-US" altLang="zh-CN" sz="3200">
              <a:latin typeface="微软雅黑" panose="020B0503020204020204" charset="-122"/>
              <a:ea typeface="微软雅黑" panose="020B0503020204020204" charset="-122"/>
            </a:endParaRPr>
          </a:p>
          <a:p>
            <a:endParaRPr lang="en-US" altLang="zh-CN" sz="3200">
              <a:latin typeface="微软雅黑" panose="020B0503020204020204" charset="-122"/>
              <a:ea typeface="微软雅黑" panose="020B0503020204020204" charset="-122"/>
            </a:endParaRPr>
          </a:p>
          <a:p>
            <a:r>
              <a:rPr lang="en-US" altLang="zh-CN" sz="3200">
                <a:latin typeface="微软雅黑" panose="020B0503020204020204" charset="-122"/>
                <a:ea typeface="微软雅黑" panose="020B0503020204020204" charset="-122"/>
              </a:rPr>
              <a:t>In New Concept English 2 Lesson5 No Wrong Numbers,Mr.Scott has two garages and he can send letters between them by pigeons.But how does the pigeons flies from one to the other?</a:t>
            </a:r>
            <a:endParaRPr lang="en-US" altLang="zh-CN"/>
          </a:p>
          <a:p>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100000">
              <a:schemeClr val="bg2"/>
            </a:gs>
          </a:gsLst>
          <a:lin ang="5400000" scaled="0"/>
        </a:gradFill>
        <a:effectLst/>
      </p:bgPr>
    </p:bg>
    <p:spTree>
      <p:nvGrpSpPr>
        <p:cNvPr id="1" name=""/>
        <p:cNvGrpSpPr/>
        <p:nvPr/>
      </p:nvGrpSpPr>
      <p:grpSpPr/>
      <p:sp>
        <p:nvSpPr>
          <p:cNvPr id="2" name="标题 1"/>
          <p:cNvSpPr>
            <a:spLocks noGrp="1"/>
          </p:cNvSpPr>
          <p:nvPr>
            <p:ph type="title"/>
          </p:nvPr>
        </p:nvSpPr>
        <p:spPr/>
        <p:txBody>
          <a:bodyPr/>
          <a:p>
            <a:r>
              <a:rPr lang="zh-CN" altLang="en-US" sz="6000" b="0">
                <a:solidFill>
                  <a:srgbClr val="0078D7"/>
                </a:solidFill>
                <a:effectLst/>
                <a:latin typeface="Microsoft JhengHei UI Light" panose="020B0304030504040204" charset="-120"/>
                <a:ea typeface="Microsoft JhengHei UI Light" panose="020B0304030504040204" charset="-120"/>
              </a:rPr>
              <a:t>Good sense of smell</a:t>
            </a:r>
            <a:r>
              <a:rPr lang="en-US" altLang="zh-CN" sz="6000" b="0">
                <a:solidFill>
                  <a:srgbClr val="0078D7"/>
                </a:solidFill>
                <a:effectLst/>
                <a:latin typeface="Microsoft JhengHei UI Light" panose="020B0304030504040204" charset="-120"/>
                <a:ea typeface="Microsoft JhengHei UI Light" panose="020B0304030504040204" charset="-120"/>
              </a:rPr>
              <a:t>?</a:t>
            </a:r>
            <a:endParaRPr lang="en-US" altLang="zh-CN" sz="6000" b="0">
              <a:solidFill>
                <a:srgbClr val="0078D7"/>
              </a:solidFill>
              <a:effectLst/>
              <a:latin typeface="Microsoft JhengHei UI Light" panose="020B0304030504040204" charset="-120"/>
              <a:ea typeface="Microsoft JhengHei UI Light" panose="020B0304030504040204" charset="-120"/>
            </a:endParaRPr>
          </a:p>
        </p:txBody>
      </p:sp>
      <p:pic>
        <p:nvPicPr>
          <p:cNvPr id="4" name="内容占位符 3" descr="aec379310a55b319d22f01954fa98226cefc177f"/>
          <p:cNvPicPr>
            <a:picLocks noChangeAspect="1"/>
          </p:cNvPicPr>
          <p:nvPr>
            <p:ph idx="1"/>
          </p:nvPr>
        </p:nvPicPr>
        <p:blipFill>
          <a:blip r:embed="rId1"/>
          <a:stretch>
            <a:fillRect/>
          </a:stretch>
        </p:blipFill>
        <p:spPr>
          <a:xfrm>
            <a:off x="647700" y="1584325"/>
            <a:ext cx="2544445" cy="2035810"/>
          </a:xfrm>
          <a:prstGeom prst="rect">
            <a:avLst/>
          </a:prstGeom>
        </p:spPr>
      </p:pic>
      <p:sp>
        <p:nvSpPr>
          <p:cNvPr id="5" name="文本框 4"/>
          <p:cNvSpPr txBox="1"/>
          <p:nvPr/>
        </p:nvSpPr>
        <p:spPr>
          <a:xfrm>
            <a:off x="4181475" y="1584325"/>
            <a:ext cx="6981825" cy="3538220"/>
          </a:xfrm>
          <a:prstGeom prst="rect">
            <a:avLst/>
          </a:prstGeom>
          <a:noFill/>
        </p:spPr>
        <p:txBody>
          <a:bodyPr wrap="square" rtlCol="0">
            <a:spAutoFit/>
          </a:bodyPr>
          <a:p>
            <a:r>
              <a:rPr lang="en-US" altLang="zh-CN" sz="3200">
                <a:latin typeface="微软雅黑" panose="020B0503020204020204" charset="-122"/>
                <a:ea typeface="微软雅黑" panose="020B0503020204020204" charset="-122"/>
              </a:rPr>
              <a:t>Some people thinks that pigeons find their way by their smelling.But it might be too ridiculous.If it is raining,the smell would change.</a:t>
            </a:r>
            <a:endParaRPr lang="en-US" altLang="zh-CN" sz="3200">
              <a:latin typeface="微软雅黑" panose="020B0503020204020204" charset="-122"/>
              <a:ea typeface="微软雅黑" panose="020B0503020204020204" charset="-122"/>
            </a:endParaRPr>
          </a:p>
          <a:p>
            <a:endParaRPr lang="en-US" altLang="zh-CN" sz="3200">
              <a:latin typeface="微软雅黑" panose="020B0503020204020204" charset="-122"/>
              <a:ea typeface="微软雅黑" panose="020B0503020204020204" charset="-122"/>
            </a:endParaRPr>
          </a:p>
          <a:p>
            <a:r>
              <a:rPr lang="en-US" altLang="zh-CN" sz="3200">
                <a:latin typeface="微软雅黑" panose="020B0503020204020204" charset="-122"/>
                <a:ea typeface="微软雅黑" panose="020B0503020204020204" charset="-122"/>
              </a:rPr>
              <a:t>So,how pigeons find their way home?</a:t>
            </a:r>
            <a:endParaRPr lang="en-US" altLang="zh-CN" sz="3200">
              <a:latin typeface="微软雅黑" panose="020B0503020204020204" charset="-122"/>
              <a:ea typeface="微软雅黑" panose="020B0503020204020204" charset="-122"/>
            </a:endParaRP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6000" b="0">
                <a:solidFill>
                  <a:srgbClr val="0078D7"/>
                </a:solidFill>
                <a:effectLst/>
                <a:latin typeface="Microsoft JhengHei UI Light" panose="020B0304030504040204" charset="-120"/>
                <a:ea typeface="Microsoft JhengHei UI Light" panose="020B0304030504040204" charset="-120"/>
              </a:rPr>
              <a:t>Training</a:t>
            </a:r>
            <a:endParaRPr lang="en-US" altLang="zh-CN" sz="6000" b="0">
              <a:solidFill>
                <a:srgbClr val="0078D7"/>
              </a:solidFill>
              <a:effectLst/>
              <a:latin typeface="Microsoft JhengHei UI Light" panose="020B0304030504040204" charset="-120"/>
              <a:ea typeface="Microsoft JhengHei UI Light" panose="020B0304030504040204" charset="-120"/>
            </a:endParaRPr>
          </a:p>
        </p:txBody>
      </p:sp>
      <p:sp>
        <p:nvSpPr>
          <p:cNvPr id="3" name="内容占位符 2"/>
          <p:cNvSpPr>
            <a:spLocks noGrp="1"/>
          </p:cNvSpPr>
          <p:nvPr>
            <p:ph idx="1"/>
          </p:nvPr>
        </p:nvSpPr>
        <p:spPr/>
        <p:txBody>
          <a:bodyPr/>
          <a:p>
            <a:r>
              <a:rPr lang="en-US" altLang="zh-CN" sz="3200">
                <a:latin typeface="微软雅黑" panose="020B0503020204020204" charset="-122"/>
                <a:ea typeface="微软雅黑" panose="020B0503020204020204" charset="-122"/>
              </a:rPr>
              <a:t>To make pigeons into carrier pigeons,everything starts from training.First,people will let them knowing home and its surroundings.People feed them.They drink there and etc.</a:t>
            </a:r>
            <a:endParaRPr lang="en-US" altLang="zh-CN" sz="3200">
              <a:latin typeface="微软雅黑" panose="020B0503020204020204" charset="-122"/>
              <a:ea typeface="微软雅黑" panose="020B0503020204020204" charset="-122"/>
            </a:endParaRPr>
          </a:p>
          <a:p>
            <a:r>
              <a:rPr lang="en-US" altLang="zh-CN" sz="3200">
                <a:latin typeface="微软雅黑" panose="020B0503020204020204" charset="-122"/>
                <a:ea typeface="微软雅黑" panose="020B0503020204020204" charset="-122"/>
              </a:rPr>
              <a:t>So far,the pigeons have a home in their own GPS system.Next,is how to active them.</a:t>
            </a:r>
            <a:endParaRPr lang="en-US" altLang="zh-CN" sz="3200">
              <a:latin typeface="微软雅黑" panose="020B0503020204020204" charset="-122"/>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timg"/>
          <p:cNvPicPr>
            <a:picLocks noChangeAspect="1"/>
          </p:cNvPicPr>
          <p:nvPr/>
        </p:nvPicPr>
        <p:blipFill>
          <a:blip r:embed="rId1"/>
          <a:stretch>
            <a:fillRect/>
          </a:stretch>
        </p:blipFill>
        <p:spPr>
          <a:xfrm>
            <a:off x="6772910" y="2849880"/>
            <a:ext cx="4580890" cy="2664460"/>
          </a:xfrm>
          <a:prstGeom prst="rect">
            <a:avLst/>
          </a:prstGeom>
        </p:spPr>
      </p:pic>
      <p:sp>
        <p:nvSpPr>
          <p:cNvPr id="2" name="标题 1"/>
          <p:cNvSpPr>
            <a:spLocks noGrp="1"/>
          </p:cNvSpPr>
          <p:nvPr>
            <p:ph type="title"/>
          </p:nvPr>
        </p:nvSpPr>
        <p:spPr/>
        <p:txBody>
          <a:bodyPr/>
          <a:p>
            <a:r>
              <a:rPr lang="zh-CN" altLang="en-US" sz="6000">
                <a:solidFill>
                  <a:srgbClr val="0078D7"/>
                </a:solidFill>
                <a:latin typeface="Microsoft JhengHei UI Light" panose="020B0304030504040204" charset="-120"/>
                <a:ea typeface="Microsoft JhengHei UI Light" panose="020B0304030504040204" charset="-120"/>
              </a:rPr>
              <a:t>Earth's magnetic field</a:t>
            </a:r>
            <a:endParaRPr lang="zh-CN" altLang="en-US" sz="6000">
              <a:solidFill>
                <a:srgbClr val="0078D7"/>
              </a:solidFill>
              <a:latin typeface="Microsoft JhengHei UI Light" panose="020B0304030504040204" charset="-120"/>
              <a:ea typeface="Microsoft JhengHei UI Light" panose="020B0304030504040204" charset="-120"/>
            </a:endParaRPr>
          </a:p>
        </p:txBody>
      </p:sp>
      <p:sp>
        <p:nvSpPr>
          <p:cNvPr id="3" name="文本占位符 2"/>
          <p:cNvSpPr>
            <a:spLocks noGrp="1"/>
          </p:cNvSpPr>
          <p:nvPr>
            <p:ph type="body" idx="1"/>
          </p:nvPr>
        </p:nvSpPr>
        <p:spPr/>
        <p:txBody>
          <a:bodyPr/>
          <a:p>
            <a:r>
              <a:rPr lang="en-US" altLang="zh-CN" sz="3200">
                <a:latin typeface="微软雅黑" panose="020B0503020204020204" charset="-122"/>
                <a:ea typeface="微软雅黑" panose="020B0503020204020204" charset="-122"/>
              </a:rPr>
              <a:t>To know how pigeons lead their own way,we need to know the earth's magnetic field.What is magnetic field?We all know that the</a:t>
            </a:r>
            <a:endParaRPr lang="en-US" altLang="zh-CN" sz="3200">
              <a:latin typeface="微软雅黑" panose="020B0503020204020204" charset="-122"/>
              <a:ea typeface="微软雅黑" panose="020B0503020204020204" charset="-122"/>
            </a:endParaRPr>
          </a:p>
          <a:p>
            <a:pPr marL="0" indent="0">
              <a:buNone/>
            </a:pPr>
            <a:r>
              <a:rPr lang="en-US" altLang="zh-CN" sz="3200">
                <a:latin typeface="微软雅黑" panose="020B0503020204020204" charset="-122"/>
                <a:ea typeface="微软雅黑" panose="020B0503020204020204" charset="-122"/>
              </a:rPr>
              <a:t>  earth has North and south </a:t>
            </a:r>
            <a:endParaRPr lang="en-US" altLang="zh-CN" sz="3200">
              <a:latin typeface="微软雅黑" panose="020B0503020204020204" charset="-122"/>
              <a:ea typeface="微软雅黑" panose="020B0503020204020204" charset="-122"/>
            </a:endParaRPr>
          </a:p>
          <a:p>
            <a:pPr marL="0" indent="0">
              <a:buNone/>
            </a:pPr>
            <a:r>
              <a:rPr lang="en-US" altLang="zh-CN" sz="3200">
                <a:latin typeface="微软雅黑" panose="020B0503020204020204" charset="-122"/>
                <a:ea typeface="微软雅黑" panose="020B0503020204020204" charset="-122"/>
              </a:rPr>
              <a:t>  poles.And magnet has them</a:t>
            </a:r>
            <a:endParaRPr lang="en-US" altLang="zh-CN" sz="3200">
              <a:latin typeface="微软雅黑" panose="020B0503020204020204" charset="-122"/>
              <a:ea typeface="微软雅黑" panose="020B0503020204020204" charset="-122"/>
            </a:endParaRPr>
          </a:p>
          <a:p>
            <a:pPr marL="0" indent="0">
              <a:buNone/>
            </a:pPr>
            <a:r>
              <a:rPr lang="en-US" altLang="zh-CN" sz="3200">
                <a:latin typeface="微软雅黑" panose="020B0503020204020204" charset="-122"/>
                <a:ea typeface="微软雅黑" panose="020B0503020204020204" charset="-122"/>
              </a:rPr>
              <a:t>  too.A pigeon has a compass</a:t>
            </a:r>
            <a:endParaRPr lang="en-US" altLang="zh-CN" sz="3200">
              <a:latin typeface="微软雅黑" panose="020B0503020204020204" charset="-122"/>
              <a:ea typeface="微软雅黑" panose="020B0503020204020204" charset="-122"/>
            </a:endParaRPr>
          </a:p>
          <a:p>
            <a:pPr marL="0" indent="0">
              <a:buNone/>
            </a:pPr>
            <a:r>
              <a:rPr lang="en-US" altLang="zh-CN" sz="3200">
                <a:latin typeface="微软雅黑" panose="020B0503020204020204" charset="-122"/>
                <a:ea typeface="微软雅黑" panose="020B0503020204020204" charset="-122"/>
              </a:rPr>
              <a:t>  in its head,compasses can </a:t>
            </a:r>
            <a:endParaRPr lang="en-US" altLang="zh-CN" sz="3200">
              <a:latin typeface="微软雅黑" panose="020B0503020204020204" charset="-122"/>
              <a:ea typeface="微软雅黑" panose="020B0503020204020204" charset="-122"/>
            </a:endParaRPr>
          </a:p>
          <a:p>
            <a:pPr marL="0" indent="0">
              <a:buNone/>
            </a:pPr>
            <a:r>
              <a:rPr lang="en-US" altLang="zh-CN" sz="3200">
                <a:latin typeface="微软雅黑" panose="020B0503020204020204" charset="-122"/>
                <a:ea typeface="微软雅黑" panose="020B0503020204020204" charset="-122"/>
              </a:rPr>
              <a:t>  point south and north,a pigeon can do it too.</a:t>
            </a:r>
            <a:endParaRPr lang="en-US" altLang="zh-CN" sz="3200">
              <a:latin typeface="微软雅黑" panose="020B0503020204020204" charset="-122"/>
              <a:ea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6000">
                <a:solidFill>
                  <a:srgbClr val="0078D7"/>
                </a:solidFill>
                <a:latin typeface="Microsoft JhengHei UI Light" panose="020B0304030504040204" charset="-120"/>
                <a:ea typeface="Microsoft JhengHei UI Light" panose="020B0304030504040204" charset="-120"/>
              </a:rPr>
              <a:t>A crystal cell in pigeon's beak</a:t>
            </a:r>
            <a:endParaRPr lang="en-US" altLang="zh-CN" sz="6000">
              <a:solidFill>
                <a:srgbClr val="0078D7"/>
              </a:solidFill>
              <a:latin typeface="Microsoft JhengHei UI Light" panose="020B0304030504040204" charset="-120"/>
              <a:ea typeface="Microsoft JhengHei UI Light" panose="020B0304030504040204" charset="-120"/>
            </a:endParaRPr>
          </a:p>
        </p:txBody>
      </p:sp>
      <p:sp>
        <p:nvSpPr>
          <p:cNvPr id="3" name="文本占位符 2"/>
          <p:cNvSpPr>
            <a:spLocks noGrp="1"/>
          </p:cNvSpPr>
          <p:nvPr>
            <p:ph type="body" idx="1"/>
          </p:nvPr>
        </p:nvSpPr>
        <p:spPr>
          <a:xfrm>
            <a:off x="838200" y="1825625"/>
            <a:ext cx="10515600" cy="4841875"/>
          </a:xfrm>
        </p:spPr>
        <p:txBody>
          <a:bodyPr>
            <a:normAutofit lnSpcReduction="20000"/>
          </a:bodyPr>
          <a:p>
            <a:pPr>
              <a:lnSpc>
                <a:spcPct val="120000"/>
              </a:lnSpc>
            </a:pPr>
            <a:r>
              <a:rPr lang="en-US" altLang="zh-CN" sz="3200">
                <a:latin typeface="微软雅黑" panose="020B0503020204020204" charset="-122"/>
                <a:ea typeface="微软雅黑" panose="020B0503020204020204" charset="-122"/>
              </a:rPr>
              <a:t>There is a crystal cell in pigeon's beak is just like a compass.It can find out where is north and south.By detecting the strength of the magnetic force.Pigeons can find their way home.</a:t>
            </a:r>
            <a:endParaRPr lang="en-US" altLang="zh-CN" sz="3200">
              <a:latin typeface="微软雅黑" panose="020B0503020204020204" charset="-122"/>
              <a:ea typeface="微软雅黑" panose="020B0503020204020204" charset="-122"/>
            </a:endParaRPr>
          </a:p>
          <a:p>
            <a:endParaRPr lang="en-US" altLang="zh-CN" sz="3200">
              <a:latin typeface="微软雅黑" panose="020B0503020204020204" charset="-122"/>
              <a:ea typeface="微软雅黑" panose="020B0503020204020204" charset="-122"/>
            </a:endParaRPr>
          </a:p>
          <a:p>
            <a:pPr marL="0" indent="0">
              <a:buNone/>
            </a:pPr>
            <a:r>
              <a:rPr lang="en-US" altLang="zh-CN" sz="3200">
                <a:latin typeface="微软雅黑" panose="020B0503020204020204" charset="-122"/>
                <a:ea typeface="微软雅黑" panose="020B0503020204020204" charset="-122"/>
              </a:rPr>
              <a:t>                         </a:t>
            </a:r>
            <a:r>
              <a:rPr lang="en-US" altLang="zh-CN" sz="1400">
                <a:latin typeface="微软雅黑" panose="020B0503020204020204" charset="-122"/>
                <a:ea typeface="微软雅黑" panose="020B0503020204020204" charset="-122"/>
              </a:rPr>
              <a:t>Here,the magetic </a:t>
            </a:r>
            <a:endParaRPr lang="en-US" altLang="zh-CN" sz="1400">
              <a:latin typeface="微软雅黑" panose="020B0503020204020204" charset="-122"/>
              <a:ea typeface="微软雅黑" panose="020B0503020204020204" charset="-122"/>
            </a:endParaRPr>
          </a:p>
          <a:p>
            <a:pPr marL="0" indent="0">
              <a:buNone/>
            </a:pPr>
            <a:r>
              <a:rPr lang="en-US" altLang="zh-CN" sz="1400">
                <a:latin typeface="微软雅黑" panose="020B0503020204020204" charset="-122"/>
                <a:ea typeface="微软雅黑" panose="020B0503020204020204" charset="-122"/>
              </a:rPr>
              <a:t>                                                         is strong</a:t>
            </a:r>
            <a:endParaRPr lang="en-US" altLang="zh-CN" sz="1400">
              <a:latin typeface="微软雅黑" panose="020B0503020204020204" charset="-122"/>
              <a:ea typeface="微软雅黑" panose="020B0503020204020204" charset="-122"/>
            </a:endParaRPr>
          </a:p>
          <a:p>
            <a:endParaRPr lang="en-US" altLang="zh-CN" sz="1400">
              <a:latin typeface="微软雅黑" panose="020B0503020204020204" charset="-122"/>
              <a:ea typeface="微软雅黑" panose="020B0503020204020204" charset="-122"/>
            </a:endParaRPr>
          </a:p>
          <a:p>
            <a:pPr marL="0" indent="0">
              <a:buNone/>
            </a:pPr>
            <a:endParaRPr lang="en-US" altLang="zh-CN" sz="1400">
              <a:latin typeface="微软雅黑" panose="020B0503020204020204" charset="-122"/>
              <a:ea typeface="微软雅黑" panose="020B0503020204020204" charset="-122"/>
            </a:endParaRPr>
          </a:p>
          <a:p>
            <a:pPr marL="0" indent="0">
              <a:buNone/>
            </a:pPr>
            <a:r>
              <a:rPr lang="en-US" altLang="zh-CN" sz="1400">
                <a:latin typeface="微软雅黑" panose="020B0503020204020204" charset="-122"/>
                <a:ea typeface="微软雅黑" panose="020B0503020204020204" charset="-122"/>
              </a:rPr>
              <a:t>                                                             But here,the magetic</a:t>
            </a:r>
            <a:endParaRPr lang="en-US" altLang="zh-CN" sz="1400">
              <a:latin typeface="微软雅黑" panose="020B0503020204020204" charset="-122"/>
              <a:ea typeface="微软雅黑" panose="020B0503020204020204" charset="-122"/>
            </a:endParaRPr>
          </a:p>
          <a:p>
            <a:pPr marL="0" indent="0">
              <a:buNone/>
            </a:pPr>
            <a:r>
              <a:rPr lang="en-US" altLang="zh-CN" sz="1400">
                <a:latin typeface="微软雅黑" panose="020B0503020204020204" charset="-122"/>
                <a:ea typeface="微软雅黑" panose="020B0503020204020204" charset="-122"/>
              </a:rPr>
              <a:t>                                                             is weak</a:t>
            </a:r>
            <a:endParaRPr lang="en-US" altLang="zh-CN" sz="1400">
              <a:latin typeface="微软雅黑" panose="020B0503020204020204" charset="-122"/>
              <a:ea typeface="微软雅黑" panose="020B0503020204020204" charset="-122"/>
            </a:endParaRPr>
          </a:p>
          <a:p>
            <a:pPr marL="0" indent="0">
              <a:buNone/>
            </a:pPr>
            <a:endParaRPr lang="en-US" altLang="zh-CN" sz="1400">
              <a:latin typeface="微软雅黑" panose="020B0503020204020204" charset="-122"/>
              <a:ea typeface="微软雅黑" panose="020B0503020204020204" charset="-122"/>
            </a:endParaRPr>
          </a:p>
        </p:txBody>
      </p:sp>
      <p:pic>
        <p:nvPicPr>
          <p:cNvPr id="4" name="图片 3" descr="8b7f520f6719469074b34c2d3a27f2c3"/>
          <p:cNvPicPr>
            <a:picLocks noChangeAspect="1"/>
          </p:cNvPicPr>
          <p:nvPr/>
        </p:nvPicPr>
        <p:blipFill>
          <a:blip r:embed="rId1"/>
          <a:stretch>
            <a:fillRect/>
          </a:stretch>
        </p:blipFill>
        <p:spPr>
          <a:xfrm>
            <a:off x="6823710" y="3895090"/>
            <a:ext cx="4530090" cy="2702560"/>
          </a:xfrm>
          <a:prstGeom prst="rect">
            <a:avLst/>
          </a:prstGeom>
        </p:spPr>
      </p:pic>
      <p:cxnSp>
        <p:nvCxnSpPr>
          <p:cNvPr id="11" name="曲线连接符 10"/>
          <p:cNvCxnSpPr/>
          <p:nvPr/>
        </p:nvCxnSpPr>
        <p:spPr>
          <a:xfrm rot="10800000">
            <a:off x="5338445" y="4838065"/>
            <a:ext cx="3366770" cy="3175"/>
          </a:xfrm>
          <a:prstGeom prst="curvedConnector2">
            <a:avLst/>
          </a:prstGeom>
          <a:ln>
            <a:headEnd type="arrow" w="med" len="med"/>
            <a:tailEnd type="arrow" w="med" len="med"/>
          </a:ln>
        </p:spPr>
        <p:style>
          <a:lnRef idx="1">
            <a:schemeClr val="accent3"/>
          </a:lnRef>
          <a:fillRef idx="0">
            <a:schemeClr val="accent3"/>
          </a:fillRef>
          <a:effectRef idx="0">
            <a:schemeClr val="accent3"/>
          </a:effectRef>
          <a:fontRef idx="minor">
            <a:schemeClr val="tx1"/>
          </a:fontRef>
        </p:style>
      </p:cxnSp>
      <p:cxnSp>
        <p:nvCxnSpPr>
          <p:cNvPr id="12" name="曲线连接符 11"/>
          <p:cNvCxnSpPr/>
          <p:nvPr/>
        </p:nvCxnSpPr>
        <p:spPr>
          <a:xfrm rot="10800000" flipV="1">
            <a:off x="5843270" y="5285740"/>
            <a:ext cx="3170555" cy="744855"/>
          </a:xfrm>
          <a:prstGeom prst="curvedConnector3">
            <a:avLst>
              <a:gd name="adj1" fmla="val 49990"/>
            </a:avLst>
          </a:prstGeom>
          <a:ln>
            <a:headEnd type="arrow" w="med" len="med"/>
            <a:tailEnd type="arrow" w="med" len="med"/>
          </a:ln>
        </p:spPr>
        <p:style>
          <a:lnRef idx="1">
            <a:schemeClr val="accent3"/>
          </a:lnRef>
          <a:fillRef idx="0">
            <a:schemeClr val="accent3"/>
          </a:fillRef>
          <a:effectRef idx="0">
            <a:schemeClr val="accent3"/>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6000">
                <a:solidFill>
                  <a:srgbClr val="0078D7"/>
                </a:solidFill>
                <a:latin typeface="Microsoft JhengHei UI Light" panose="020B0304030504040204" charset="-120"/>
                <a:ea typeface="Microsoft JhengHei UI Light" panose="020B0304030504040204" charset="-120"/>
              </a:rPr>
              <a:t>Sun position</a:t>
            </a:r>
            <a:endParaRPr lang="en-US" altLang="zh-CN" sz="6000">
              <a:solidFill>
                <a:srgbClr val="0078D7"/>
              </a:solidFill>
              <a:latin typeface="Microsoft JhengHei UI Light" panose="020B0304030504040204" charset="-120"/>
              <a:ea typeface="Microsoft JhengHei UI Light" panose="020B0304030504040204" charset="-120"/>
            </a:endParaRPr>
          </a:p>
        </p:txBody>
      </p:sp>
      <p:sp>
        <p:nvSpPr>
          <p:cNvPr id="3" name="文本占位符 2"/>
          <p:cNvSpPr>
            <a:spLocks noGrp="1"/>
          </p:cNvSpPr>
          <p:nvPr>
            <p:ph type="body" idx="1"/>
          </p:nvPr>
        </p:nvSpPr>
        <p:spPr/>
        <p:txBody>
          <a:bodyPr/>
          <a:p>
            <a:r>
              <a:rPr lang="en-US" altLang="zh-CN" sz="3200">
                <a:latin typeface="微软雅黑" panose="020B0503020204020204" charset="-122"/>
                <a:ea typeface="微软雅黑" panose="020B0503020204020204" charset="-122"/>
              </a:rPr>
              <a:t>There is another way for pigeons find their ways.The sun always rises in the east and fall in the west.The pigeons can detecting ways by the sun.</a:t>
            </a:r>
            <a:endParaRPr lang="en-US" altLang="zh-CN" sz="3200">
              <a:latin typeface="微软雅黑" panose="020B0503020204020204" charset="-122"/>
              <a:ea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6000">
                <a:solidFill>
                  <a:srgbClr val="0078D7"/>
                </a:solidFill>
                <a:latin typeface="Microsoft JhengHei UI Light" panose="020B0304030504040204" charset="-120"/>
                <a:ea typeface="Microsoft JhengHei UI Light" panose="020B0304030504040204" charset="-120"/>
              </a:rPr>
              <a:t>More ways</a:t>
            </a:r>
            <a:endParaRPr lang="en-US" altLang="zh-CN" sz="6000">
              <a:solidFill>
                <a:srgbClr val="0078D7"/>
              </a:solidFill>
              <a:latin typeface="Microsoft JhengHei UI Light" panose="020B0304030504040204" charset="-120"/>
              <a:ea typeface="Microsoft JhengHei UI Light" panose="020B0304030504040204" charset="-120"/>
            </a:endParaRPr>
          </a:p>
        </p:txBody>
      </p:sp>
      <p:sp>
        <p:nvSpPr>
          <p:cNvPr id="3" name="文本占位符 2"/>
          <p:cNvSpPr>
            <a:spLocks noGrp="1"/>
          </p:cNvSpPr>
          <p:nvPr>
            <p:ph type="body" idx="1"/>
          </p:nvPr>
        </p:nvSpPr>
        <p:spPr/>
        <p:txBody>
          <a:bodyPr/>
          <a:p>
            <a:r>
              <a:rPr lang="en-US" altLang="zh-CN" sz="3200">
                <a:latin typeface="微软雅黑" panose="020B0503020204020204" charset="-122"/>
                <a:ea typeface="微软雅黑" panose="020B0503020204020204" charset="-122"/>
              </a:rPr>
              <a:t>There are still a lots of ways for pigeons to find their home.Such as Ionosphere  magnetic navigation,Genetic navigation,Intelligence navigation,Memory navigation and so on.There're lots of ways of pigeons finding their ways for us to find out.</a:t>
            </a:r>
            <a:endParaRPr lang="en-US" altLang="zh-CN" sz="3200">
              <a:latin typeface="微软雅黑" panose="020B0503020204020204" charset="-122"/>
              <a:ea typeface="微软雅黑" panose="020B05030202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Autofit/>
          </a:bodyPr>
          <a:p>
            <a:r>
              <a:rPr lang="en-US" altLang="zh-CN" sz="8000">
                <a:solidFill>
                  <a:srgbClr val="0078D7"/>
                </a:solidFill>
                <a:effectLst/>
                <a:latin typeface="Microsoft JhengHei UI Light" panose="020B0304030504040204" charset="-120"/>
                <a:ea typeface="Microsoft JhengHei UI Light" panose="020B0304030504040204" charset="-120"/>
              </a:rPr>
              <a:t>Thank you!</a:t>
            </a:r>
            <a:endParaRPr lang="en-US" altLang="zh-CN" sz="8000">
              <a:solidFill>
                <a:srgbClr val="0078D7"/>
              </a:solidFill>
              <a:effectLst/>
              <a:latin typeface="Microsoft JhengHei UI Light" panose="020B0304030504040204" charset="-120"/>
              <a:ea typeface="Microsoft JhengHei UI Light" panose="020B0304030504040204" charset="-12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1960</Words>
  <Application>WPS 演示</Application>
  <PresentationFormat>宽屏</PresentationFormat>
  <Paragraphs>51</Paragraphs>
  <Slides>9</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宋体</vt:lpstr>
      <vt:lpstr>Wingdings</vt:lpstr>
      <vt:lpstr>Microsoft JhengHei UI Light</vt:lpstr>
      <vt:lpstr>微软雅黑</vt:lpstr>
      <vt:lpstr>Arial Unicode MS</vt:lpstr>
      <vt:lpstr>Arial Black</vt:lpstr>
      <vt:lpstr>黑体</vt:lpstr>
      <vt:lpstr>等线</vt:lpstr>
      <vt:lpstr>Office 主题​​</vt:lpstr>
      <vt:lpstr>How does a carrier pigeon work</vt:lpstr>
      <vt:lpstr>What is a carrier pigeon?</vt:lpstr>
      <vt:lpstr>Good sense of smell?</vt:lpstr>
      <vt:lpstr>Training</vt:lpstr>
      <vt:lpstr>Earth's magnetic field</vt:lpstr>
      <vt:lpstr>A crystal cell in pigeon's beak</vt:lpstr>
      <vt:lpstr>Sun position</vt:lpstr>
      <vt:lpstr>More ways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TimGe</cp:lastModifiedBy>
  <cp:revision>5</cp:revision>
  <dcterms:created xsi:type="dcterms:W3CDTF">2020-11-01T02:14:00Z</dcterms:created>
  <dcterms:modified xsi:type="dcterms:W3CDTF">2020-11-01T04:58:11Z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2052-11.8.2.8053</vt:lpwstr>
  </property>
</Properties>
</file>