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686" r:id="rId2"/>
  </p:sldMasterIdLst>
  <p:notesMasterIdLst>
    <p:notesMasterId r:id="rId14"/>
  </p:notesMasterIdLst>
  <p:handoutMasterIdLst>
    <p:handoutMasterId r:id="rId15"/>
  </p:handoutMasterIdLst>
  <p:sldIdLst>
    <p:sldId id="256" r:id="rId3"/>
    <p:sldId id="303" r:id="rId4"/>
    <p:sldId id="329" r:id="rId5"/>
    <p:sldId id="343" r:id="rId6"/>
    <p:sldId id="330" r:id="rId7"/>
    <p:sldId id="344" r:id="rId8"/>
    <p:sldId id="345" r:id="rId9"/>
    <p:sldId id="335" r:id="rId10"/>
    <p:sldId id="346" r:id="rId11"/>
    <p:sldId id="347" r:id="rId12"/>
    <p:sldId id="323" r:id="rId13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00FFFF"/>
    <a:srgbClr val="00FF00"/>
    <a:srgbClr val="CC99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9" autoAdjust="0"/>
    <p:restoredTop sz="91921" autoAdjust="0"/>
  </p:normalViewPr>
  <p:slideViewPr>
    <p:cSldViewPr showGuides="1">
      <p:cViewPr>
        <p:scale>
          <a:sx n="60" d="100"/>
          <a:sy n="60" d="100"/>
        </p:scale>
        <p:origin x="1668" y="25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352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069592E7-C81B-465F-B6D6-AE00A6809AEB}" type="datetimeFigureOut">
              <a:rPr lang="it-IT" smtClean="0"/>
              <a:t>12/07/2018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C53A388-BC7D-4201-B4B9-CA47B4FFC5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10633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643F8F5-3FDF-4DC6-821E-471F6CED0849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3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0C5AB59C-CD91-45EB-BD4C-86D551DFCA3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59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AB59C-CD91-45EB-BD4C-86D551DFCA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849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emf"/><Relationship Id="rId4" Type="http://schemas.openxmlformats.org/officeDocument/2006/relationships/image" Target="../media/image8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em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vers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400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561" y="238125"/>
            <a:ext cx="1271483" cy="4958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524" y="195527"/>
            <a:ext cx="1214331" cy="562427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 bwMode="auto">
          <a:xfrm>
            <a:off x="2021760" y="651712"/>
            <a:ext cx="32766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 userDrawn="1"/>
        </p:nvCxnSpPr>
        <p:spPr bwMode="auto">
          <a:xfrm>
            <a:off x="6915150" y="651712"/>
            <a:ext cx="5524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Pictur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6383337"/>
            <a:ext cx="1189037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500" y="914399"/>
            <a:ext cx="8763000" cy="124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 marL="0" indent="0" algn="ctr">
              <a:buNone/>
              <a:defRPr lang="en-US" sz="2800" b="1" i="1" kern="1200" smtClean="0">
                <a:solidFill>
                  <a:srgbClr val="0070C0"/>
                </a:solidFill>
                <a:latin typeface="Arial" charset="0"/>
              </a:defRPr>
            </a:lvl1pPr>
            <a:lvl2pPr>
              <a:defRPr lang="en-US" sz="2400" kern="1200" smtClean="0">
                <a:latin typeface="Arial" charset="0"/>
                <a:ea typeface="+mn-ea"/>
                <a:cs typeface="+mn-cs"/>
              </a:defRPr>
            </a:lvl2pPr>
            <a:lvl3pPr>
              <a:defRPr lang="en-US" kern="1200" smtClean="0">
                <a:latin typeface="Arial" charset="0"/>
                <a:ea typeface="+mn-ea"/>
                <a:cs typeface="+mn-cs"/>
              </a:defRPr>
            </a:lvl3pPr>
            <a:lvl4pPr>
              <a:defRPr lang="en-US" sz="2400" kern="1200" smtClean="0">
                <a:latin typeface="Arial" charset="0"/>
                <a:ea typeface="+mn-ea"/>
                <a:cs typeface="+mn-cs"/>
              </a:defRPr>
            </a:lvl4pPr>
            <a:lvl5pPr>
              <a:defRPr lang="de-DE" sz="2400" kern="1200">
                <a:latin typeface="Arial" charset="0"/>
                <a:ea typeface="+mn-ea"/>
                <a:cs typeface="+mn-cs"/>
              </a:defRPr>
            </a:lvl5pPr>
          </a:lstStyle>
          <a:p>
            <a:pPr marL="0" lvl="0" defTabSz="914400" latinLnBrk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5219700" y="3581400"/>
            <a:ext cx="33909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>
              <a:buNone/>
              <a:defRPr lang="en-US" sz="1600" i="1" kern="1200" dirty="0" smtClean="0">
                <a:latin typeface="Arial" pitchFamily="34" charset="0"/>
                <a:cs typeface="Arial" pitchFamily="34" charset="0"/>
              </a:defRPr>
            </a:lvl1pPr>
          </a:lstStyle>
          <a:p>
            <a:pPr marL="0" lvl="0" defTabSz="914400" latinLnBrk="0">
              <a:spcAft>
                <a:spcPts val="1200"/>
              </a:spcAft>
            </a:pPr>
            <a:r>
              <a:rPr lang="en-US" dirty="0" smtClean="0"/>
              <a:t>Click to edit Master text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95300" y="2458159"/>
            <a:ext cx="2133600" cy="1905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95300" y="4594219"/>
            <a:ext cx="2133600" cy="1983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780070" y="3478158"/>
            <a:ext cx="2133600" cy="1983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829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142999"/>
            <a:ext cx="5486400" cy="3584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6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6383337"/>
            <a:ext cx="1189037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Grafik 13" descr="UdS-Logo-2010.wm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387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300" y="89146"/>
            <a:ext cx="728555" cy="28414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048" y="467155"/>
            <a:ext cx="695807" cy="322269"/>
          </a:xfrm>
          <a:prstGeom prst="rect">
            <a:avLst/>
          </a:prstGeom>
        </p:spPr>
      </p:pic>
      <p:cxnSp>
        <p:nvCxnSpPr>
          <p:cNvPr id="22" name="Straight Connector 21"/>
          <p:cNvCxnSpPr/>
          <p:nvPr userDrawn="1"/>
        </p:nvCxnSpPr>
        <p:spPr bwMode="auto">
          <a:xfrm>
            <a:off x="2021760" y="651699"/>
            <a:ext cx="59245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itel 1"/>
          <p:cNvSpPr txBox="1">
            <a:spLocks/>
          </p:cNvSpPr>
          <p:nvPr userDrawn="1"/>
        </p:nvSpPr>
        <p:spPr>
          <a:xfrm>
            <a:off x="2095500" y="0"/>
            <a:ext cx="5295900" cy="6516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kern="0" smtClean="0"/>
              <a:t>Click to edit Master title style</a:t>
            </a:r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2854442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92258A0-76A5-4690-8C71-27B670C66267}" type="datetime1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Micah Hodgins, Saarland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9D9E0B6-9424-42BB-AEF6-20DF0B6AED79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00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vers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400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500" y="914399"/>
            <a:ext cx="8763000" cy="124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 marL="0" indent="0" algn="ctr">
              <a:buNone/>
              <a:defRPr lang="en-US" sz="2800" b="1" i="1" kern="1200" smtClean="0">
                <a:solidFill>
                  <a:srgbClr val="0070C0"/>
                </a:solidFill>
                <a:latin typeface="Arial" charset="0"/>
              </a:defRPr>
            </a:lvl1pPr>
            <a:lvl2pPr>
              <a:defRPr lang="en-US" sz="2400" kern="1200" smtClean="0">
                <a:latin typeface="Arial" charset="0"/>
                <a:ea typeface="+mn-ea"/>
                <a:cs typeface="+mn-cs"/>
              </a:defRPr>
            </a:lvl2pPr>
            <a:lvl3pPr>
              <a:defRPr lang="en-US" kern="1200" smtClean="0">
                <a:latin typeface="Arial" charset="0"/>
                <a:ea typeface="+mn-ea"/>
                <a:cs typeface="+mn-cs"/>
              </a:defRPr>
            </a:lvl3pPr>
            <a:lvl4pPr>
              <a:defRPr lang="en-US" sz="2400" kern="1200" smtClean="0">
                <a:latin typeface="Arial" charset="0"/>
                <a:ea typeface="+mn-ea"/>
                <a:cs typeface="+mn-cs"/>
              </a:defRPr>
            </a:lvl4pPr>
            <a:lvl5pPr>
              <a:defRPr lang="de-DE" sz="2400" kern="1200">
                <a:latin typeface="Arial" charset="0"/>
                <a:ea typeface="+mn-ea"/>
                <a:cs typeface="+mn-cs"/>
              </a:defRPr>
            </a:lvl5pPr>
          </a:lstStyle>
          <a:p>
            <a:pPr marL="0" lvl="0" defTabSz="914400" latinLnBrk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5219700" y="3581400"/>
            <a:ext cx="33909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>
              <a:buNone/>
              <a:defRPr lang="en-US" sz="1600" i="1" kern="1200" dirty="0" smtClean="0">
                <a:latin typeface="Arial" pitchFamily="34" charset="0"/>
                <a:cs typeface="Arial" pitchFamily="34" charset="0"/>
              </a:defRPr>
            </a:lvl1pPr>
          </a:lstStyle>
          <a:p>
            <a:pPr marL="0" lvl="0" defTabSz="914400" latinLnBrk="0">
              <a:spcAft>
                <a:spcPts val="1200"/>
              </a:spcAft>
            </a:pPr>
            <a:r>
              <a:rPr lang="en-US" dirty="0" smtClean="0"/>
              <a:t>Click to edit Master text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95300" y="2458159"/>
            <a:ext cx="2133600" cy="1905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95300" y="4594219"/>
            <a:ext cx="2133600" cy="1983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780070" y="3478158"/>
            <a:ext cx="2133600" cy="1983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 bwMode="auto">
          <a:xfrm>
            <a:off x="2021760" y="651699"/>
            <a:ext cx="59245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9" name="Grafik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17446" y="49291"/>
            <a:ext cx="826409" cy="324000"/>
          </a:xfrm>
          <a:prstGeom prst="rect">
            <a:avLst/>
          </a:prstGeom>
        </p:spPr>
      </p:pic>
      <p:pic>
        <p:nvPicPr>
          <p:cNvPr id="20" name="Grafik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03356" y="429424"/>
            <a:ext cx="640499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798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vers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400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28600" y="979846"/>
            <a:ext cx="2514600" cy="2362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300412" y="990600"/>
            <a:ext cx="2514600" cy="2362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372224" y="979846"/>
            <a:ext cx="2514600" cy="2362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 bwMode="auto">
          <a:xfrm>
            <a:off x="2021760" y="651699"/>
            <a:ext cx="59245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1" name="Grafik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17446" y="49291"/>
            <a:ext cx="826409" cy="324000"/>
          </a:xfrm>
          <a:prstGeom prst="rect">
            <a:avLst/>
          </a:prstGeom>
        </p:spPr>
      </p:pic>
      <p:pic>
        <p:nvPicPr>
          <p:cNvPr id="22" name="Grafik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03356" y="429424"/>
            <a:ext cx="640499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305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95500" y="0"/>
            <a:ext cx="5295900" cy="65169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07833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pic>
        <p:nvPicPr>
          <p:cNvPr id="4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387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 userDrawn="1"/>
        </p:nvCxnSpPr>
        <p:spPr bwMode="auto">
          <a:xfrm>
            <a:off x="2021760" y="651699"/>
            <a:ext cx="59245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77782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9D9E0B6-9424-42BB-AEF6-20DF0B6AED79}" type="slidenum">
              <a:rPr lang="en-US" smtClean="0"/>
              <a:pPr/>
              <a:t>‹N›</a:t>
            </a:fld>
            <a:endParaRPr lang="en-US"/>
          </a:p>
        </p:txBody>
      </p:sp>
      <p:pic>
        <p:nvPicPr>
          <p:cNvPr id="11" name="Grafik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17446" y="49291"/>
            <a:ext cx="826409" cy="324000"/>
          </a:xfrm>
          <a:prstGeom prst="rect">
            <a:avLst/>
          </a:prstGeom>
        </p:spPr>
      </p:pic>
      <p:pic>
        <p:nvPicPr>
          <p:cNvPr id="12" name="Grafik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03356" y="429424"/>
            <a:ext cx="640499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215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762000"/>
            <a:ext cx="4038600" cy="51355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038600" cy="51355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pic>
        <p:nvPicPr>
          <p:cNvPr id="11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387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 userDrawn="1"/>
        </p:nvCxnSpPr>
        <p:spPr bwMode="auto">
          <a:xfrm>
            <a:off x="2021760" y="651699"/>
            <a:ext cx="59245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2095500" y="0"/>
            <a:ext cx="5295900" cy="65169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pic>
        <p:nvPicPr>
          <p:cNvPr id="10" name="Grafik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17446" y="49291"/>
            <a:ext cx="826409" cy="324000"/>
          </a:xfrm>
          <a:prstGeom prst="rect">
            <a:avLst/>
          </a:prstGeom>
        </p:spPr>
      </p:pic>
      <p:pic>
        <p:nvPicPr>
          <p:cNvPr id="15" name="Grafik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03356" y="429424"/>
            <a:ext cx="640499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472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ekly Mee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387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Connector 10"/>
          <p:cNvCxnSpPr/>
          <p:nvPr userDrawn="1"/>
        </p:nvCxnSpPr>
        <p:spPr bwMode="auto">
          <a:xfrm>
            <a:off x="2021760" y="651699"/>
            <a:ext cx="59245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itel 1"/>
          <p:cNvSpPr>
            <a:spLocks noGrp="1"/>
          </p:cNvSpPr>
          <p:nvPr>
            <p:ph type="title"/>
          </p:nvPr>
        </p:nvSpPr>
        <p:spPr>
          <a:xfrm>
            <a:off x="2095500" y="0"/>
            <a:ext cx="5295900" cy="65169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5552485" y="2711498"/>
            <a:ext cx="3291370" cy="2667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5715000" y="5475662"/>
            <a:ext cx="2971800" cy="381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i="1"/>
            </a:lvl1pPr>
            <a:lvl2pPr marL="457200" indent="0">
              <a:buNone/>
              <a:defRPr sz="1600" i="1"/>
            </a:lvl2pPr>
            <a:lvl3pPr marL="914400" indent="0">
              <a:buNone/>
              <a:defRPr sz="1400" i="1"/>
            </a:lvl3pPr>
            <a:lvl4pPr marL="1371600" indent="0">
              <a:buNone/>
              <a:defRPr sz="1200" i="1"/>
            </a:lvl4pPr>
            <a:lvl5pPr marL="1828800" indent="0">
              <a:buNone/>
              <a:defRPr sz="1200" i="1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9" name="Textplatzhalter 2"/>
          <p:cNvSpPr>
            <a:spLocks noGrp="1"/>
          </p:cNvSpPr>
          <p:nvPr>
            <p:ph type="body" idx="1"/>
          </p:nvPr>
        </p:nvSpPr>
        <p:spPr>
          <a:xfrm>
            <a:off x="228600" y="914400"/>
            <a:ext cx="8686800" cy="37706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Textplatzhalter 2"/>
          <p:cNvSpPr>
            <a:spLocks noGrp="1"/>
          </p:cNvSpPr>
          <p:nvPr>
            <p:ph type="body" idx="10"/>
          </p:nvPr>
        </p:nvSpPr>
        <p:spPr>
          <a:xfrm>
            <a:off x="228600" y="1377156"/>
            <a:ext cx="8686800" cy="37706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Inhaltsplatzhalter 3"/>
          <p:cNvSpPr>
            <a:spLocks noGrp="1"/>
          </p:cNvSpPr>
          <p:nvPr>
            <p:ph sz="half" idx="13" hasCustomPrompt="1"/>
          </p:nvPr>
        </p:nvSpPr>
        <p:spPr>
          <a:xfrm>
            <a:off x="228600" y="1865670"/>
            <a:ext cx="58674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800" b="1" kern="1200" baseline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en-US" sz="16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 lang="en-US" sz="14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>
              <a:defRPr lang="de-DE" sz="1800" kern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-571500" defTabSz="914400" latinLnBrk="0"/>
            <a:r>
              <a:rPr lang="en-US" dirty="0" smtClean="0"/>
              <a:t>Second level</a:t>
            </a:r>
          </a:p>
          <a:p>
            <a:pPr marL="514350" lvl="1" defTabSz="914400" latinLnBrk="0"/>
            <a:r>
              <a:rPr lang="en-US" dirty="0" smtClean="0"/>
              <a:t>Third level</a:t>
            </a:r>
          </a:p>
          <a:p>
            <a:pPr marL="914400" lvl="2" defTabSz="914400" latinLnBrk="0"/>
            <a:r>
              <a:rPr lang="en-US" dirty="0" smtClean="0"/>
              <a:t>Fourth level</a:t>
            </a:r>
          </a:p>
          <a:p>
            <a:pPr marL="1371600" lvl="3" defTabSz="914400" latinLnBrk="0"/>
            <a:r>
              <a:rPr lang="en-US" dirty="0" smtClean="0"/>
              <a:t>Fifth level</a:t>
            </a:r>
            <a:endParaRPr lang="de-DE" dirty="0"/>
          </a:p>
        </p:txBody>
      </p:sp>
      <p:pic>
        <p:nvPicPr>
          <p:cNvPr id="12" name="Grafik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17446" y="49291"/>
            <a:ext cx="826409" cy="324000"/>
          </a:xfrm>
          <a:prstGeom prst="rect">
            <a:avLst/>
          </a:prstGeom>
        </p:spPr>
      </p:pic>
      <p:pic>
        <p:nvPicPr>
          <p:cNvPr id="17" name="Grafik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03356" y="429424"/>
            <a:ext cx="640499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847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400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6383337"/>
            <a:ext cx="1189037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500" y="914399"/>
            <a:ext cx="8763000" cy="124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 marL="0" indent="0" algn="ctr">
              <a:buNone/>
              <a:defRPr lang="en-US" sz="2800" b="1" i="1" kern="1200" smtClean="0">
                <a:solidFill>
                  <a:srgbClr val="0070C0"/>
                </a:solidFill>
                <a:latin typeface="Arial" charset="0"/>
              </a:defRPr>
            </a:lvl1pPr>
            <a:lvl2pPr>
              <a:defRPr lang="en-US" sz="2400" kern="1200" smtClean="0">
                <a:latin typeface="Arial" charset="0"/>
                <a:ea typeface="+mn-ea"/>
                <a:cs typeface="+mn-cs"/>
              </a:defRPr>
            </a:lvl2pPr>
            <a:lvl3pPr>
              <a:defRPr lang="en-US" kern="1200" smtClean="0">
                <a:latin typeface="Arial" charset="0"/>
                <a:ea typeface="+mn-ea"/>
                <a:cs typeface="+mn-cs"/>
              </a:defRPr>
            </a:lvl3pPr>
            <a:lvl4pPr>
              <a:defRPr lang="en-US" sz="2400" kern="1200" smtClean="0">
                <a:latin typeface="Arial" charset="0"/>
                <a:ea typeface="+mn-ea"/>
                <a:cs typeface="+mn-cs"/>
              </a:defRPr>
            </a:lvl4pPr>
            <a:lvl5pPr>
              <a:defRPr lang="de-DE" sz="2400" kern="1200">
                <a:latin typeface="Arial" charset="0"/>
                <a:ea typeface="+mn-ea"/>
                <a:cs typeface="+mn-cs"/>
              </a:defRPr>
            </a:lvl5pPr>
          </a:lstStyle>
          <a:p>
            <a:pPr marL="0" lvl="0" defTabSz="914400" latinLnBrk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 bwMode="auto">
          <a:xfrm>
            <a:off x="2021760" y="651712"/>
            <a:ext cx="32766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" name="Grafik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725470" y="136148"/>
            <a:ext cx="1120874" cy="63000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 bwMode="auto">
          <a:xfrm>
            <a:off x="6991350" y="651712"/>
            <a:ext cx="5524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2" name="Grafik 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486400" y="269921"/>
            <a:ext cx="1340618" cy="5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041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400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 userDrawn="1"/>
        </p:nvCxnSpPr>
        <p:spPr bwMode="auto">
          <a:xfrm>
            <a:off x="2021760" y="651712"/>
            <a:ext cx="32766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Grafik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25470" y="136148"/>
            <a:ext cx="1120874" cy="630000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 bwMode="auto">
          <a:xfrm>
            <a:off x="6991350" y="651712"/>
            <a:ext cx="5524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3" name="Grafik 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486400" y="269921"/>
            <a:ext cx="1340618" cy="5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27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8747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vers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400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561" y="238125"/>
            <a:ext cx="1271483" cy="49589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524" y="195527"/>
            <a:ext cx="1214331" cy="562427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 bwMode="auto">
          <a:xfrm>
            <a:off x="6915150" y="651712"/>
            <a:ext cx="5524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5" name="Pictur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6383337"/>
            <a:ext cx="1189037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Straight Connector 15"/>
          <p:cNvCxnSpPr/>
          <p:nvPr userDrawn="1"/>
        </p:nvCxnSpPr>
        <p:spPr bwMode="auto">
          <a:xfrm>
            <a:off x="2021760" y="651712"/>
            <a:ext cx="32766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28600" y="979846"/>
            <a:ext cx="2514600" cy="2362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300412" y="990600"/>
            <a:ext cx="2514600" cy="2362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372224" y="979846"/>
            <a:ext cx="2514600" cy="2362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39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4694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142999"/>
            <a:ext cx="5486400" cy="3584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6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6383337"/>
            <a:ext cx="1189037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Grafik 13" descr="UdS-Logo-2010.wm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387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Connector 21"/>
          <p:cNvCxnSpPr/>
          <p:nvPr userDrawn="1"/>
        </p:nvCxnSpPr>
        <p:spPr bwMode="auto">
          <a:xfrm>
            <a:off x="2021760" y="651699"/>
            <a:ext cx="59245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itel 1"/>
          <p:cNvSpPr txBox="1">
            <a:spLocks/>
          </p:cNvSpPr>
          <p:nvPr userDrawn="1"/>
        </p:nvSpPr>
        <p:spPr>
          <a:xfrm>
            <a:off x="2095500" y="0"/>
            <a:ext cx="5295900" cy="6516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kern="0" smtClean="0">
                <a:solidFill>
                  <a:srgbClr val="000000"/>
                </a:solidFill>
              </a:rPr>
              <a:t>Click to edit Master title style</a:t>
            </a:r>
            <a:endParaRPr lang="de-DE" kern="0" dirty="0">
              <a:solidFill>
                <a:srgbClr val="000000"/>
              </a:solidFill>
            </a:endParaRPr>
          </a:p>
        </p:txBody>
      </p:sp>
      <p:pic>
        <p:nvPicPr>
          <p:cNvPr id="12" name="Grafik 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017446" y="49291"/>
            <a:ext cx="826409" cy="324000"/>
          </a:xfrm>
          <a:prstGeom prst="rect">
            <a:avLst/>
          </a:prstGeom>
        </p:spPr>
      </p:pic>
      <p:pic>
        <p:nvPicPr>
          <p:cNvPr id="13" name="Grafik 3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203356" y="429424"/>
            <a:ext cx="640499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400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2DDB9A0-4BD9-4237-839C-46FBD382867D}" type="datetime1">
              <a:rPr lang="en-US" smtClean="0">
                <a:solidFill>
                  <a:srgbClr val="000000"/>
                </a:solidFill>
              </a:rPr>
              <a:t>7/12/2018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Micah Hodgins, Saarland University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9D9E0B6-9424-42BB-AEF6-20DF0B6AED79}" type="slidenum">
              <a:rPr lang="en-US" smtClean="0">
                <a:solidFill>
                  <a:srgbClr val="000000"/>
                </a:solidFill>
              </a:rPr>
              <a:pPr/>
              <a:t>‹N›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443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95500" y="0"/>
            <a:ext cx="5295900" cy="65169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07833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pic>
        <p:nvPicPr>
          <p:cNvPr id="4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387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300" y="89146"/>
            <a:ext cx="728555" cy="2841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048" y="467155"/>
            <a:ext cx="695807" cy="322269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 bwMode="auto">
          <a:xfrm>
            <a:off x="2021760" y="651699"/>
            <a:ext cx="59245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10625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762000"/>
            <a:ext cx="4038600" cy="51355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038600" cy="51355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pic>
        <p:nvPicPr>
          <p:cNvPr id="11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387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300" y="89146"/>
            <a:ext cx="728555" cy="28414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048" y="467155"/>
            <a:ext cx="695807" cy="322269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 bwMode="auto">
          <a:xfrm>
            <a:off x="2021760" y="651699"/>
            <a:ext cx="59245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2095500" y="0"/>
            <a:ext cx="5295900" cy="65169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5232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ekly Mee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28600" y="914400"/>
            <a:ext cx="8686800" cy="37706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3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387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300" y="89146"/>
            <a:ext cx="728555" cy="2841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048" y="467155"/>
            <a:ext cx="695807" cy="322269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 bwMode="auto">
          <a:xfrm>
            <a:off x="2021760" y="651699"/>
            <a:ext cx="59245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itel 1"/>
          <p:cNvSpPr>
            <a:spLocks noGrp="1"/>
          </p:cNvSpPr>
          <p:nvPr>
            <p:ph type="title"/>
          </p:nvPr>
        </p:nvSpPr>
        <p:spPr>
          <a:xfrm>
            <a:off x="2095500" y="0"/>
            <a:ext cx="5295900" cy="65169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0"/>
          </p:nvPr>
        </p:nvSpPr>
        <p:spPr>
          <a:xfrm>
            <a:off x="228600" y="1377156"/>
            <a:ext cx="8686800" cy="37706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5552485" y="2711498"/>
            <a:ext cx="3291370" cy="2667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5715000" y="5475662"/>
            <a:ext cx="2971800" cy="381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i="1"/>
            </a:lvl1pPr>
            <a:lvl2pPr marL="457200" indent="0">
              <a:buNone/>
              <a:defRPr sz="1600" i="1"/>
            </a:lvl2pPr>
            <a:lvl3pPr marL="914400" indent="0">
              <a:buNone/>
              <a:defRPr sz="1400" i="1"/>
            </a:lvl3pPr>
            <a:lvl4pPr marL="1371600" indent="0">
              <a:buNone/>
              <a:defRPr sz="1200" i="1"/>
            </a:lvl4pPr>
            <a:lvl5pPr marL="1828800" indent="0">
              <a:buNone/>
              <a:defRPr sz="1200" i="1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Inhaltsplatzhalter 3"/>
          <p:cNvSpPr>
            <a:spLocks noGrp="1"/>
          </p:cNvSpPr>
          <p:nvPr>
            <p:ph sz="half" idx="2"/>
          </p:nvPr>
        </p:nvSpPr>
        <p:spPr>
          <a:xfrm>
            <a:off x="228600" y="1862035"/>
            <a:ext cx="5791200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lvl1pPr marL="0" indent="0">
              <a:buNone/>
              <a:defRPr lang="en-US" sz="1800" b="1" kern="1200" baseline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en-US" sz="18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 lang="en-US" sz="18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>
              <a:defRPr lang="de-DE" sz="1800" kern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defTabSz="914400" latinLnBrk="0"/>
            <a:r>
              <a:rPr lang="en-US" dirty="0" smtClean="0"/>
              <a:t>Click to edit Master text styles</a:t>
            </a:r>
          </a:p>
        </p:txBody>
      </p:sp>
      <p:sp>
        <p:nvSpPr>
          <p:cNvPr id="19" name="Inhaltsplatzhalter 3"/>
          <p:cNvSpPr>
            <a:spLocks noGrp="1"/>
          </p:cNvSpPr>
          <p:nvPr>
            <p:ph sz="half" idx="13" hasCustomPrompt="1"/>
          </p:nvPr>
        </p:nvSpPr>
        <p:spPr>
          <a:xfrm>
            <a:off x="228600" y="2148348"/>
            <a:ext cx="5791200" cy="121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800" b="1" kern="1200" baseline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en-US" sz="16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 lang="en-US" sz="14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>
              <a:defRPr lang="de-DE" sz="1400" kern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457200" lvl="1" defTabSz="914400" latinLnBrk="0"/>
            <a:r>
              <a:rPr lang="en-US" dirty="0" smtClean="0"/>
              <a:t>Second level</a:t>
            </a:r>
          </a:p>
          <a:p>
            <a:pPr marL="914400" lvl="2" defTabSz="914400" latinLnBrk="0"/>
            <a:r>
              <a:rPr lang="en-US" dirty="0" smtClean="0"/>
              <a:t>Third level</a:t>
            </a:r>
          </a:p>
          <a:p>
            <a:pPr marL="1371600" lvl="3" defTabSz="914400" latinLnBrk="0"/>
            <a:r>
              <a:rPr lang="en-US" dirty="0" smtClean="0"/>
              <a:t>Fourth level</a:t>
            </a:r>
          </a:p>
          <a:p>
            <a:pPr marL="1828800" lvl="4" defTabSz="914400" latinLnBrk="0"/>
            <a:r>
              <a:rPr lang="en-US" dirty="0" smtClean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4899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400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561" y="238125"/>
            <a:ext cx="1271483" cy="49589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524" y="195527"/>
            <a:ext cx="1214331" cy="562427"/>
          </a:xfrm>
          <a:prstGeom prst="rect">
            <a:avLst/>
          </a:prstGeom>
        </p:spPr>
      </p:pic>
      <p:cxnSp>
        <p:nvCxnSpPr>
          <p:cNvPr id="19" name="Straight Connector 18"/>
          <p:cNvCxnSpPr/>
          <p:nvPr userDrawn="1"/>
        </p:nvCxnSpPr>
        <p:spPr bwMode="auto">
          <a:xfrm>
            <a:off x="6915150" y="651712"/>
            <a:ext cx="5524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0" name="Pictur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6383337"/>
            <a:ext cx="1189037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500" y="914399"/>
            <a:ext cx="8763000" cy="124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 marL="0" indent="0" algn="ctr">
              <a:buNone/>
              <a:defRPr lang="en-US" sz="2800" b="1" i="1" kern="1200" smtClean="0">
                <a:solidFill>
                  <a:srgbClr val="0070C0"/>
                </a:solidFill>
                <a:latin typeface="Arial" charset="0"/>
              </a:defRPr>
            </a:lvl1pPr>
            <a:lvl2pPr>
              <a:defRPr lang="en-US" sz="2400" kern="1200" smtClean="0">
                <a:latin typeface="Arial" charset="0"/>
                <a:ea typeface="+mn-ea"/>
                <a:cs typeface="+mn-cs"/>
              </a:defRPr>
            </a:lvl2pPr>
            <a:lvl3pPr>
              <a:defRPr lang="en-US" kern="1200" smtClean="0">
                <a:latin typeface="Arial" charset="0"/>
                <a:ea typeface="+mn-ea"/>
                <a:cs typeface="+mn-cs"/>
              </a:defRPr>
            </a:lvl3pPr>
            <a:lvl4pPr>
              <a:defRPr lang="en-US" sz="2400" kern="1200" smtClean="0">
                <a:latin typeface="Arial" charset="0"/>
                <a:ea typeface="+mn-ea"/>
                <a:cs typeface="+mn-cs"/>
              </a:defRPr>
            </a:lvl4pPr>
            <a:lvl5pPr>
              <a:defRPr lang="de-DE" sz="2400" kern="1200">
                <a:latin typeface="Arial" charset="0"/>
                <a:ea typeface="+mn-ea"/>
                <a:cs typeface="+mn-cs"/>
              </a:defRPr>
            </a:lvl5pPr>
          </a:lstStyle>
          <a:p>
            <a:pPr marL="0" lvl="0" defTabSz="914400" latinLnBrk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 bwMode="auto">
          <a:xfrm>
            <a:off x="2021760" y="651712"/>
            <a:ext cx="32766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914645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400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561" y="238125"/>
            <a:ext cx="1271483" cy="49589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524" y="195527"/>
            <a:ext cx="1214331" cy="562427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 bwMode="auto">
          <a:xfrm>
            <a:off x="6915150" y="651712"/>
            <a:ext cx="5524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 userDrawn="1"/>
        </p:nvCxnSpPr>
        <p:spPr bwMode="auto">
          <a:xfrm>
            <a:off x="2021760" y="651712"/>
            <a:ext cx="32766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713825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7757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2503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2000">
              <a:schemeClr val="accent1">
                <a:tint val="66000"/>
                <a:satMod val="160000"/>
                <a:alpha val="47000"/>
              </a:schemeClr>
            </a:gs>
            <a:gs pos="90000">
              <a:schemeClr val="accent1">
                <a:tint val="44500"/>
                <a:satMod val="160000"/>
                <a:lumMod val="28000"/>
                <a:lumOff val="72000"/>
                <a:alpha val="8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906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4" r:id="rId3"/>
    <p:sldLayoutId id="2147483676" r:id="rId4"/>
    <p:sldLayoutId id="2147483677" r:id="rId5"/>
    <p:sldLayoutId id="2147483678" r:id="rId6"/>
    <p:sldLayoutId id="2147483685" r:id="rId7"/>
    <p:sldLayoutId id="2147483679" r:id="rId8"/>
    <p:sldLayoutId id="2147483680" r:id="rId9"/>
    <p:sldLayoutId id="2147483681" r:id="rId10"/>
    <p:sldLayoutId id="2147483684" r:id="rId11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76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8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tefan.seelecke@imsl.uni-saarland.d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mailto:gianluca.rizzello@mmsl.uni-saarland.d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1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3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15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4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6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7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8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9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0500" y="1676399"/>
            <a:ext cx="8763000" cy="2133601"/>
          </a:xfrm>
        </p:spPr>
        <p:txBody>
          <a:bodyPr/>
          <a:lstStyle/>
          <a:p>
            <a:r>
              <a:rPr lang="de-DE" dirty="0"/>
              <a:t>Aktorik und Sensorik mit intelligenten Materialsystemen 2</a:t>
            </a:r>
          </a:p>
          <a:p>
            <a:endParaRPr lang="de-DE" dirty="0"/>
          </a:p>
          <a:p>
            <a:r>
              <a:rPr lang="de-DE" dirty="0" smtClean="0"/>
              <a:t>Final Exam B:</a:t>
            </a:r>
          </a:p>
          <a:p>
            <a:r>
              <a:rPr lang="de-DE" dirty="0"/>
              <a:t>Design and Simulaton </a:t>
            </a:r>
            <a:r>
              <a:rPr lang="de-DE" dirty="0" smtClean="0"/>
              <a:t>of a Vibratory System Driven </a:t>
            </a:r>
            <a:r>
              <a:rPr lang="de-DE" dirty="0"/>
              <a:t>by DE Membrane </a:t>
            </a:r>
            <a:r>
              <a:rPr lang="de-DE" dirty="0" smtClean="0"/>
              <a:t>Actuators</a:t>
            </a:r>
            <a:endParaRPr lang="de-D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5105400" y="4359938"/>
            <a:ext cx="3886200" cy="1471172"/>
          </a:xfrm>
        </p:spPr>
        <p:txBody>
          <a:bodyPr/>
          <a:lstStyle/>
          <a:p>
            <a:r>
              <a:rPr lang="de-DE" dirty="0"/>
              <a:t>Stefan Seelecke</a:t>
            </a:r>
          </a:p>
          <a:p>
            <a:r>
              <a:rPr lang="de-DE" dirty="0"/>
              <a:t>Gianluca Rizzello</a:t>
            </a:r>
          </a:p>
          <a:p>
            <a:r>
              <a:rPr lang="de-DE" dirty="0">
                <a:hlinkClick r:id="rId3"/>
              </a:rPr>
              <a:t>stefan.seelecke@imsl.uni-saarland.de</a:t>
            </a:r>
            <a:endParaRPr lang="de-DE" dirty="0"/>
          </a:p>
          <a:p>
            <a:r>
              <a:rPr lang="de-DE" dirty="0">
                <a:hlinkClick r:id="rId4"/>
              </a:rPr>
              <a:t>gianluca.rizzello@imsl.uni-saarland.de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Saarland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14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egnaposto contenuto 2"/>
          <p:cNvSpPr txBox="1">
            <a:spLocks/>
          </p:cNvSpPr>
          <p:nvPr/>
        </p:nvSpPr>
        <p:spPr>
          <a:xfrm>
            <a:off x="457200" y="838200"/>
            <a:ext cx="8382000" cy="54864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44500" indent="0">
              <a:buNone/>
            </a:pPr>
            <a:r>
              <a:rPr lang="en-US" sz="1800" kern="0" dirty="0" smtClean="0"/>
              <a:t>Perform a first simulation for </a:t>
            </a:r>
            <a:r>
              <a:rPr lang="en-US" sz="1800" kern="0" dirty="0" smtClean="0"/>
              <a:t>many generation </a:t>
            </a:r>
            <a:r>
              <a:rPr lang="en-US" sz="1800" kern="0" dirty="0" smtClean="0"/>
              <a:t>cycles, long enough to </a:t>
            </a:r>
            <a:r>
              <a:rPr lang="en-US" sz="1800" kern="0" dirty="0" smtClean="0"/>
              <a:t>let all </a:t>
            </a:r>
            <a:r>
              <a:rPr lang="en-US" sz="1800" kern="0" dirty="0" smtClean="0"/>
              <a:t>the </a:t>
            </a:r>
            <a:r>
              <a:rPr lang="en-US" sz="1800" kern="0" dirty="0" smtClean="0"/>
              <a:t>transients </a:t>
            </a:r>
            <a:r>
              <a:rPr lang="en-US" sz="1800" kern="0" dirty="0" smtClean="0"/>
              <a:t>settle down. Plot the resulting time response of mean output power</a:t>
            </a:r>
          </a:p>
          <a:p>
            <a:pPr marL="444500" indent="0">
              <a:buNone/>
            </a:pPr>
            <a:endParaRPr lang="en-US" sz="1800" kern="0" dirty="0"/>
          </a:p>
          <a:p>
            <a:pPr marL="444500" indent="0">
              <a:buNone/>
            </a:pPr>
            <a:endParaRPr lang="en-US" sz="1800" kern="0" dirty="0" smtClean="0"/>
          </a:p>
          <a:p>
            <a:pPr marL="444500" indent="0">
              <a:buNone/>
            </a:pPr>
            <a:r>
              <a:rPr lang="en-US" sz="1800" kern="0" dirty="0" smtClean="0"/>
              <a:t>and energy conversion efficiency (i.e., ratio between output electrical energy of the DE membrane and input mechanical energy due to force </a:t>
            </a:r>
            <a:r>
              <a:rPr lang="en-US" sz="1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i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kern="0" dirty="0" smtClean="0"/>
              <a:t>)</a:t>
            </a:r>
            <a:r>
              <a:rPr lang="en-US" sz="1800" kern="0" dirty="0"/>
              <a:t/>
            </a:r>
            <a:br>
              <a:rPr lang="en-US" sz="1800" kern="0" dirty="0"/>
            </a:br>
            <a:r>
              <a:rPr lang="en-US" sz="1800" kern="0" dirty="0" smtClean="0"/>
              <a:t/>
            </a:r>
            <a:br>
              <a:rPr lang="en-US" sz="1800" kern="0" dirty="0" smtClean="0"/>
            </a:br>
            <a:r>
              <a:rPr lang="en-US" sz="1800" kern="0" dirty="0" smtClean="0"/>
              <a:t/>
            </a:r>
            <a:br>
              <a:rPr lang="en-US" sz="1800" kern="0" dirty="0" smtClean="0"/>
            </a:br>
            <a:r>
              <a:rPr lang="en-US" sz="1800" kern="0" dirty="0" smtClean="0"/>
              <a:t/>
            </a:r>
            <a:br>
              <a:rPr lang="en-US" sz="1800" kern="0" dirty="0" smtClean="0"/>
            </a:br>
            <a:r>
              <a:rPr lang="en-US" sz="1800" kern="0" dirty="0" smtClean="0"/>
              <a:t/>
            </a:r>
            <a:br>
              <a:rPr lang="en-US" sz="1800" kern="0" dirty="0" smtClean="0"/>
            </a:br>
            <a:r>
              <a:rPr lang="en-US" sz="1800" kern="0" dirty="0" smtClean="0"/>
              <a:t/>
            </a:r>
            <a:br>
              <a:rPr lang="en-US" sz="1800" kern="0" dirty="0" smtClean="0"/>
            </a:br>
            <a:r>
              <a:rPr lang="en-US" sz="1800" kern="0" dirty="0" smtClean="0"/>
              <a:t>Perform also a second generation cycle simulation by considering, instead, both force and voltage signals having a period of 4 s, and low-pass filtered with a cut-off frequency of 10 rad/s. Amplitudes of both force and voltage are the same as before. Compute the resulting </a:t>
            </a:r>
            <a:r>
              <a:rPr lang="en-US" sz="1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i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800" kern="0" dirty="0" smtClean="0"/>
              <a:t> and </a:t>
            </a:r>
            <a:r>
              <a:rPr lang="en-US" sz="1800" i="1" kern="0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h</a:t>
            </a:r>
            <a:r>
              <a:rPr lang="en-US" sz="1800" kern="0" dirty="0" smtClean="0"/>
              <a:t>. Compare the performance with respect to the previous case, and comment differences.</a:t>
            </a:r>
            <a:r>
              <a:rPr lang="en-US" sz="1800" kern="0" dirty="0"/>
              <a:t/>
            </a:r>
            <a:br>
              <a:rPr lang="en-US" sz="1800" kern="0" dirty="0"/>
            </a:br>
            <a:r>
              <a:rPr lang="en-US" sz="1800" kern="0" dirty="0"/>
              <a:t>NOTE: a generated power has a negative sign, while an absorbed power has a positive sign.</a:t>
            </a:r>
            <a:endParaRPr lang="en-US" sz="1800" kern="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E0B6-9424-42BB-AEF6-20DF0B6AED7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9" name="Titolo 1"/>
          <p:cNvSpPr>
            <a:spLocks noGrp="1"/>
          </p:cNvSpPr>
          <p:nvPr>
            <p:ph type="title"/>
          </p:nvPr>
        </p:nvSpPr>
        <p:spPr>
          <a:xfrm>
            <a:off x="2095500" y="0"/>
            <a:ext cx="5295900" cy="651699"/>
          </a:xfrm>
        </p:spPr>
        <p:txBody>
          <a:bodyPr/>
          <a:lstStyle/>
          <a:p>
            <a:r>
              <a:rPr lang="en-US" dirty="0"/>
              <a:t>ASIM 2 </a:t>
            </a:r>
            <a:r>
              <a:rPr lang="en-US" dirty="0" smtClean="0"/>
              <a:t>Final </a:t>
            </a:r>
            <a:r>
              <a:rPr lang="en-US" dirty="0"/>
              <a:t>Exam</a:t>
            </a:r>
            <a:endParaRPr lang="it-IT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6817585"/>
              </p:ext>
            </p:extLst>
          </p:nvPr>
        </p:nvGraphicFramePr>
        <p:xfrm>
          <a:off x="3419475" y="1676400"/>
          <a:ext cx="253365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88" name="Equation" r:id="rId3" imgW="1447560" imgH="368280" progId="Equation.DSMT4">
                  <p:embed/>
                </p:oleObj>
              </mc:Choice>
              <mc:Fallback>
                <p:oleObj name="Equation" r:id="rId3" imgW="144756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19475" y="1676400"/>
                        <a:ext cx="2533650" cy="64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1056160"/>
              </p:ext>
            </p:extLst>
          </p:nvPr>
        </p:nvGraphicFramePr>
        <p:xfrm>
          <a:off x="3188909" y="3124200"/>
          <a:ext cx="251142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89" name="Equation" r:id="rId5" imgW="1434960" imgH="609480" progId="Equation.DSMT4">
                  <p:embed/>
                </p:oleObj>
              </mc:Choice>
              <mc:Fallback>
                <p:oleObj name="Equation" r:id="rId5" imgW="143496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88909" y="3124200"/>
                        <a:ext cx="2511425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297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E0B6-9424-42BB-AEF6-20DF0B6AED7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000" lvl="2" indent="-342900"/>
            <a:r>
              <a:rPr lang="de-DE" dirty="0"/>
              <a:t>Results must be presented with a presentation done in PowerPoint (or any similar software), in either german or english, which includes plot of the most significant quantities and comments on the results.</a:t>
            </a:r>
          </a:p>
          <a:p>
            <a:pPr marL="342000" lvl="2" indent="-342900"/>
            <a:r>
              <a:rPr lang="de-DE" dirty="0"/>
              <a:t>Results </a:t>
            </a:r>
            <a:r>
              <a:rPr lang="de-DE" dirty="0" smtClean="0"/>
              <a:t>can </a:t>
            </a:r>
            <a:r>
              <a:rPr lang="de-DE" dirty="0"/>
              <a:t>be presented by groups of 3 people (or 2, if needed).</a:t>
            </a:r>
          </a:p>
          <a:p>
            <a:pPr marL="342000" lvl="2" indent="-342900"/>
            <a:r>
              <a:rPr lang="de-DE" dirty="0"/>
              <a:t>For each group, </a:t>
            </a:r>
            <a:r>
              <a:rPr lang="de-DE" dirty="0" smtClean="0"/>
              <a:t>15 </a:t>
            </a:r>
            <a:r>
              <a:rPr lang="de-DE" dirty="0"/>
              <a:t>minutes presentation + </a:t>
            </a:r>
            <a:r>
              <a:rPr lang="de-DE" dirty="0" smtClean="0"/>
              <a:t>15 </a:t>
            </a:r>
            <a:r>
              <a:rPr lang="de-DE" dirty="0"/>
              <a:t>minutes for questions.</a:t>
            </a:r>
          </a:p>
          <a:p>
            <a:pPr marL="342000" lvl="2" indent="-342900"/>
            <a:endParaRPr lang="de-DE" dirty="0"/>
          </a:p>
          <a:p>
            <a:pPr marL="0" lvl="2" indent="0">
              <a:buNone/>
            </a:pPr>
            <a:endParaRPr lang="de-DE" u="sng" dirty="0"/>
          </a:p>
          <a:p>
            <a:pPr marL="0" lvl="2" indent="0">
              <a:buNone/>
            </a:pPr>
            <a:endParaRPr lang="de-DE" u="sng" dirty="0"/>
          </a:p>
          <a:p>
            <a:pPr marL="0" lvl="2" indent="0" algn="ctr">
              <a:buNone/>
            </a:pPr>
            <a:r>
              <a:rPr lang="de-DE" u="sng" dirty="0" smtClean="0"/>
              <a:t>FINAL </a:t>
            </a:r>
            <a:r>
              <a:rPr lang="de-DE" u="sng" dirty="0"/>
              <a:t>EXAM </a:t>
            </a:r>
            <a:r>
              <a:rPr lang="de-DE" u="sng" dirty="0" smtClean="0"/>
              <a:t>B </a:t>
            </a:r>
            <a:r>
              <a:rPr lang="de-DE" u="sng" dirty="0"/>
              <a:t>DATE: </a:t>
            </a:r>
            <a:r>
              <a:rPr lang="de-DE" u="sng" dirty="0" smtClean="0"/>
              <a:t>27/07/2018</a:t>
            </a:r>
            <a:r>
              <a:rPr lang="de-DE" u="sng" dirty="0"/>
              <a:t>, at </a:t>
            </a:r>
            <a:r>
              <a:rPr lang="de-DE" u="sng" dirty="0" smtClean="0"/>
              <a:t>13:30 in ZeMA</a:t>
            </a:r>
            <a:endParaRPr lang="it-IT" u="sng" dirty="0"/>
          </a:p>
        </p:txBody>
      </p:sp>
      <p:sp>
        <p:nvSpPr>
          <p:cNvPr id="6" name="Titolo 1"/>
          <p:cNvSpPr>
            <a:spLocks noGrp="1"/>
          </p:cNvSpPr>
          <p:nvPr>
            <p:ph type="title"/>
          </p:nvPr>
        </p:nvSpPr>
        <p:spPr>
          <a:xfrm>
            <a:off x="2095500" y="0"/>
            <a:ext cx="5295900" cy="651699"/>
          </a:xfrm>
        </p:spPr>
        <p:txBody>
          <a:bodyPr/>
          <a:lstStyle/>
          <a:p>
            <a:r>
              <a:rPr lang="en-US" dirty="0"/>
              <a:t>ASIM 2 Final Exam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5575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ASIM 2 </a:t>
            </a:r>
            <a:r>
              <a:rPr lang="en-US" dirty="0" smtClean="0"/>
              <a:t>Final </a:t>
            </a:r>
            <a:r>
              <a:rPr lang="en-US" dirty="0"/>
              <a:t>Exam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8136" y="797256"/>
            <a:ext cx="8811064" cy="6019800"/>
          </a:xfrm>
        </p:spPr>
        <p:txBody>
          <a:bodyPr/>
          <a:lstStyle/>
          <a:p>
            <a:r>
              <a:rPr lang="it-IT" sz="1800" dirty="0" smtClean="0"/>
              <a:t>GOAL: design and simulate a stack of DE strip actuators which are used to activate a vibratory actuator</a:t>
            </a:r>
          </a:p>
          <a:p>
            <a:r>
              <a:rPr lang="it-IT" sz="1800" dirty="0" smtClean="0"/>
              <a:t>Consider </a:t>
            </a:r>
            <a:r>
              <a:rPr lang="it-IT" sz="1800" dirty="0"/>
              <a:t>a model describing a DE strip actuator, </a:t>
            </a:r>
            <a:r>
              <a:rPr lang="it-IT" sz="1800" dirty="0" smtClean="0"/>
              <a:t>implemented </a:t>
            </a:r>
            <a:r>
              <a:rPr lang="it-IT" sz="1800" dirty="0"/>
              <a:t>via files </a:t>
            </a:r>
            <a:r>
              <a:rPr lang="it-IT" sz="1800" dirty="0" smtClean="0">
                <a:solidFill>
                  <a:srgbClr val="FF0000"/>
                </a:solidFill>
              </a:rPr>
              <a:t>Parameter.m</a:t>
            </a:r>
            <a:r>
              <a:rPr lang="it-IT" sz="1800" dirty="0"/>
              <a:t>, </a:t>
            </a:r>
            <a:r>
              <a:rPr lang="it-IT" sz="1800" dirty="0">
                <a:solidFill>
                  <a:srgbClr val="FF0000"/>
                </a:solidFill>
              </a:rPr>
              <a:t>sDE_dispIn.m</a:t>
            </a:r>
            <a:r>
              <a:rPr lang="it-IT" sz="1800" dirty="0"/>
              <a:t>, and </a:t>
            </a:r>
            <a:r>
              <a:rPr lang="it-IT" sz="1800" dirty="0" smtClean="0">
                <a:solidFill>
                  <a:srgbClr val="FF0000"/>
                </a:solidFill>
              </a:rPr>
              <a:t>DEA_strip.slx</a:t>
            </a:r>
            <a:r>
              <a:rPr lang="it-IT" sz="1800" dirty="0" smtClean="0"/>
              <a:t>.</a:t>
            </a:r>
            <a:br>
              <a:rPr lang="it-IT" sz="1800" dirty="0" smtClean="0"/>
            </a:br>
            <a:r>
              <a:rPr lang="it-IT" sz="1800" dirty="0" smtClean="0"/>
              <a:t/>
            </a:r>
            <a:br>
              <a:rPr lang="it-IT" sz="1800" dirty="0" smtClean="0"/>
            </a:br>
            <a:r>
              <a:rPr lang="it-IT" sz="1800" dirty="0" smtClean="0"/>
              <a:t/>
            </a:r>
            <a:br>
              <a:rPr lang="it-IT" sz="1800" dirty="0" smtClean="0"/>
            </a:br>
            <a:r>
              <a:rPr lang="it-IT" sz="1800" dirty="0" smtClean="0"/>
              <a:t/>
            </a:r>
            <a:br>
              <a:rPr lang="it-IT" sz="1800" dirty="0" smtClean="0"/>
            </a:br>
            <a:r>
              <a:rPr lang="it-IT" sz="1800" dirty="0" smtClean="0"/>
              <a:t/>
            </a:r>
            <a:br>
              <a:rPr lang="it-IT" sz="1800" dirty="0" smtClean="0"/>
            </a:br>
            <a:r>
              <a:rPr lang="it-IT" sz="1800" dirty="0" smtClean="0"/>
              <a:t/>
            </a:r>
            <a:br>
              <a:rPr lang="it-IT" sz="1800" dirty="0" smtClean="0"/>
            </a:br>
            <a:r>
              <a:rPr lang="it-IT" sz="1800" dirty="0" smtClean="0"/>
              <a:t/>
            </a:r>
            <a:br>
              <a:rPr lang="it-IT" sz="1800" dirty="0" smtClean="0"/>
            </a:br>
            <a:r>
              <a:rPr lang="it-IT" sz="1800" dirty="0" smtClean="0"/>
              <a:t/>
            </a:r>
            <a:br>
              <a:rPr lang="it-IT" sz="1800" dirty="0" smtClean="0"/>
            </a:br>
            <a:endParaRPr lang="it-IT" sz="1800" dirty="0" smtClean="0"/>
          </a:p>
          <a:p>
            <a:endParaRPr lang="it-IT" sz="1800" dirty="0"/>
          </a:p>
          <a:p>
            <a:pPr marL="0" indent="0">
              <a:buNone/>
            </a:pPr>
            <a:r>
              <a:rPr lang="it-IT" sz="1800" dirty="0" smtClean="0"/>
              <a:t/>
            </a:r>
            <a:br>
              <a:rPr lang="it-IT" sz="1800" dirty="0" smtClean="0"/>
            </a:br>
            <a:endParaRPr lang="it-IT" sz="1800" dirty="0" smtClean="0"/>
          </a:p>
          <a:p>
            <a:r>
              <a:rPr lang="it-IT" sz="1800" dirty="0" smtClean="0"/>
              <a:t>A stack of </a:t>
            </a:r>
            <a:r>
              <a:rPr lang="it-IT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it-IT" sz="1800" dirty="0"/>
              <a:t> DEs, connected in parallel both electrically and mechanically, </a:t>
            </a:r>
            <a:r>
              <a:rPr lang="it-IT" sz="1800" dirty="0" smtClean="0"/>
              <a:t>is considered</a:t>
            </a:r>
            <a:r>
              <a:rPr lang="it-IT" sz="1800" dirty="0"/>
              <a:t>. </a:t>
            </a:r>
            <a:r>
              <a:rPr lang="en-US" sz="1800" dirty="0"/>
              <a:t>NOTE: force and strain are considered along direction 1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All material and initial geometrical parameters are contained in </a:t>
            </a:r>
            <a:r>
              <a:rPr lang="en-US" sz="1800" dirty="0" err="1" smtClean="0"/>
              <a:t>Parameter.m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endParaRPr lang="it-IT" sz="180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E0B6-9424-42BB-AEF6-20DF0B6AED79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104" name="Group 103"/>
          <p:cNvGrpSpPr>
            <a:grpSpLocks noChangeAspect="1"/>
          </p:cNvGrpSpPr>
          <p:nvPr/>
        </p:nvGrpSpPr>
        <p:grpSpPr>
          <a:xfrm>
            <a:off x="654710" y="2315705"/>
            <a:ext cx="2502587" cy="2204829"/>
            <a:chOff x="1219200" y="2579504"/>
            <a:chExt cx="3494086" cy="3078350"/>
          </a:xfrm>
        </p:grpSpPr>
        <p:sp>
          <p:nvSpPr>
            <p:cNvPr id="103" name="TextBox 282"/>
            <p:cNvSpPr txBox="1">
              <a:spLocks noChangeArrowheads="1"/>
            </p:cNvSpPr>
            <p:nvPr/>
          </p:nvSpPr>
          <p:spPr bwMode="auto">
            <a:xfrm>
              <a:off x="1533525" y="3201988"/>
              <a:ext cx="823974" cy="55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04000"/>
                </a:lnSpc>
                <a:spcBef>
                  <a:spcPts val="3050"/>
                </a:spcBef>
                <a:buClr>
                  <a:srgbClr val="000000"/>
                </a:buClr>
                <a:buSzPct val="70000"/>
                <a:buFont typeface="Wingdings" panose="05000000000000000000" pitchFamily="2" charset="2"/>
                <a:buChar char=""/>
                <a:defRPr sz="122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104000"/>
                </a:lnSpc>
                <a:spcBef>
                  <a:spcPts val="2550"/>
                </a:spcBef>
                <a:buClr>
                  <a:srgbClr val="97CDCC"/>
                </a:buClr>
                <a:buSzPct val="150000"/>
                <a:buFont typeface="Arial" panose="020B0604020202020204" pitchFamily="34" charset="0"/>
                <a:buChar char="•"/>
                <a:defRPr sz="102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104000"/>
                </a:lnSpc>
                <a:spcBef>
                  <a:spcPts val="2175"/>
                </a:spcBef>
                <a:buClr>
                  <a:srgbClr val="000000"/>
                </a:buClr>
                <a:buSzPct val="150000"/>
                <a:buFont typeface="Arial" panose="020B0604020202020204" pitchFamily="34" charset="0"/>
                <a:buChar char="•"/>
                <a:defRPr sz="87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104000"/>
                </a:lnSpc>
                <a:spcBef>
                  <a:spcPts val="1975"/>
                </a:spcBef>
                <a:buClr>
                  <a:srgbClr val="336666"/>
                </a:buClr>
                <a:buSzPct val="150000"/>
                <a:buFont typeface="Arial" panose="020B0604020202020204" pitchFamily="34" charset="0"/>
                <a:buChar char="•"/>
                <a:defRPr sz="79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104000"/>
                </a:lnSpc>
                <a:spcBef>
                  <a:spcPts val="1975"/>
                </a:spcBef>
                <a:buClr>
                  <a:srgbClr val="336666"/>
                </a:buClr>
                <a:buSzPct val="150000"/>
                <a:buFont typeface="Arial" panose="020B0604020202020204" pitchFamily="34" charset="0"/>
                <a:buChar char="•"/>
                <a:defRPr sz="79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lnSpc>
                  <a:spcPct val="104000"/>
                </a:lnSpc>
                <a:spcBef>
                  <a:spcPts val="1975"/>
                </a:spcBef>
                <a:spcAft>
                  <a:spcPct val="0"/>
                </a:spcAft>
                <a:buClr>
                  <a:srgbClr val="336666"/>
                </a:buClr>
                <a:buSzPct val="150000"/>
                <a:buFont typeface="Arial" panose="020B0604020202020204" pitchFamily="34" charset="0"/>
                <a:buChar char="•"/>
                <a:defRPr sz="79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lnSpc>
                  <a:spcPct val="104000"/>
                </a:lnSpc>
                <a:spcBef>
                  <a:spcPts val="1975"/>
                </a:spcBef>
                <a:spcAft>
                  <a:spcPct val="0"/>
                </a:spcAft>
                <a:buClr>
                  <a:srgbClr val="336666"/>
                </a:buClr>
                <a:buSzPct val="150000"/>
                <a:buFont typeface="Arial" panose="020B0604020202020204" pitchFamily="34" charset="0"/>
                <a:buChar char="•"/>
                <a:defRPr sz="79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lnSpc>
                  <a:spcPct val="104000"/>
                </a:lnSpc>
                <a:spcBef>
                  <a:spcPts val="1975"/>
                </a:spcBef>
                <a:spcAft>
                  <a:spcPct val="0"/>
                </a:spcAft>
                <a:buClr>
                  <a:srgbClr val="336666"/>
                </a:buClr>
                <a:buSzPct val="150000"/>
                <a:buFont typeface="Arial" panose="020B0604020202020204" pitchFamily="34" charset="0"/>
                <a:buChar char="•"/>
                <a:defRPr sz="79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lnSpc>
                  <a:spcPct val="104000"/>
                </a:lnSpc>
                <a:spcBef>
                  <a:spcPts val="1975"/>
                </a:spcBef>
                <a:spcAft>
                  <a:spcPct val="0"/>
                </a:spcAft>
                <a:buClr>
                  <a:srgbClr val="336666"/>
                </a:buClr>
                <a:buSzPct val="150000"/>
                <a:buFont typeface="Arial" panose="020B0604020202020204" pitchFamily="34" charset="0"/>
                <a:buChar char="•"/>
                <a:defRPr sz="79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SzPct val="100000"/>
                <a:buFont typeface="Arial" panose="020B0604020202020204" pitchFamily="34" charset="0"/>
                <a:buNone/>
              </a:pPr>
              <a:r>
                <a:rPr lang="en-US" sz="1400" dirty="0">
                  <a:solidFill>
                    <a:schemeClr val="tx1"/>
                  </a:solidFill>
                  <a:latin typeface="Symbol" panose="05050102010706020507" pitchFamily="18" charset="2"/>
                  <a:cs typeface="Times New Roman" panose="02020603050405020304" pitchFamily="18" charset="0"/>
                </a:rPr>
                <a:t>D</a:t>
              </a:r>
              <a:r>
                <a:rPr lang="en-US" sz="1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sz="1400" i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it-IT" sz="14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6" name="Group 60"/>
            <p:cNvGrpSpPr>
              <a:grpSpLocks/>
            </p:cNvGrpSpPr>
            <p:nvPr/>
          </p:nvGrpSpPr>
          <p:grpSpPr bwMode="auto">
            <a:xfrm>
              <a:off x="1219200" y="3733800"/>
              <a:ext cx="1384300" cy="1924050"/>
              <a:chOff x="22196771" y="17476863"/>
              <a:chExt cx="1384774" cy="1924193"/>
            </a:xfrm>
          </p:grpSpPr>
          <p:cxnSp>
            <p:nvCxnSpPr>
              <p:cNvPr id="67" name="Straight Connector 225"/>
              <p:cNvCxnSpPr>
                <a:cxnSpLocks noChangeShapeType="1"/>
              </p:cNvCxnSpPr>
              <p:nvPr/>
            </p:nvCxnSpPr>
            <p:spPr bwMode="auto">
              <a:xfrm>
                <a:off x="22574344" y="19095748"/>
                <a:ext cx="197045" cy="30530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8" name="Straight Connector 226"/>
              <p:cNvCxnSpPr>
                <a:cxnSpLocks noChangeShapeType="1"/>
              </p:cNvCxnSpPr>
              <p:nvPr/>
            </p:nvCxnSpPr>
            <p:spPr bwMode="auto">
              <a:xfrm>
                <a:off x="22844396" y="19095748"/>
                <a:ext cx="197045" cy="30530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9" name="Straight Connector 227"/>
              <p:cNvCxnSpPr>
                <a:cxnSpLocks noChangeShapeType="1"/>
              </p:cNvCxnSpPr>
              <p:nvPr/>
            </p:nvCxnSpPr>
            <p:spPr bwMode="auto">
              <a:xfrm>
                <a:off x="23114448" y="19095748"/>
                <a:ext cx="197045" cy="30530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0" name="Straight Connector 228"/>
              <p:cNvCxnSpPr>
                <a:cxnSpLocks noChangeShapeType="1"/>
              </p:cNvCxnSpPr>
              <p:nvPr/>
            </p:nvCxnSpPr>
            <p:spPr bwMode="auto">
              <a:xfrm>
                <a:off x="23384500" y="19095748"/>
                <a:ext cx="197045" cy="30530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" name="Straight Connector 230"/>
              <p:cNvCxnSpPr>
                <a:cxnSpLocks noChangeShapeType="1"/>
              </p:cNvCxnSpPr>
              <p:nvPr/>
            </p:nvCxnSpPr>
            <p:spPr bwMode="auto">
              <a:xfrm>
                <a:off x="22304292" y="19095748"/>
                <a:ext cx="197045" cy="30530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72" name="Group 109"/>
              <p:cNvGrpSpPr>
                <a:grpSpLocks/>
              </p:cNvGrpSpPr>
              <p:nvPr/>
            </p:nvGrpSpPr>
            <p:grpSpPr bwMode="auto">
              <a:xfrm>
                <a:off x="22196771" y="17476863"/>
                <a:ext cx="1366221" cy="1625219"/>
                <a:chOff x="17860171" y="18348527"/>
                <a:chExt cx="1366221" cy="1625219"/>
              </a:xfrm>
            </p:grpSpPr>
            <p:grpSp>
              <p:nvGrpSpPr>
                <p:cNvPr id="73" name="Group 110"/>
                <p:cNvGrpSpPr>
                  <a:grpSpLocks/>
                </p:cNvGrpSpPr>
                <p:nvPr/>
              </p:nvGrpSpPr>
              <p:grpSpPr bwMode="auto">
                <a:xfrm>
                  <a:off x="17860171" y="18348527"/>
                  <a:ext cx="1366221" cy="1625219"/>
                  <a:chOff x="17860171" y="18348527"/>
                  <a:chExt cx="1366221" cy="1625219"/>
                </a:xfrm>
              </p:grpSpPr>
              <p:sp>
                <p:nvSpPr>
                  <p:cNvPr id="78" name="Rectangle 115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18011101" y="18623604"/>
                    <a:ext cx="1080000" cy="1080000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lnSpc>
                        <a:spcPct val="104000"/>
                      </a:lnSpc>
                      <a:spcBef>
                        <a:spcPts val="3050"/>
                      </a:spcBef>
                      <a:buClr>
                        <a:srgbClr val="000000"/>
                      </a:buClr>
                      <a:buSzPct val="70000"/>
                      <a:buFont typeface="Wingdings" panose="05000000000000000000" pitchFamily="2" charset="2"/>
                      <a:buChar char=""/>
                      <a:defRPr sz="122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104000"/>
                      </a:lnSpc>
                      <a:spcBef>
                        <a:spcPts val="2550"/>
                      </a:spcBef>
                      <a:buClr>
                        <a:srgbClr val="97CDCC"/>
                      </a:buClr>
                      <a:buSzPct val="150000"/>
                      <a:buFont typeface="Arial" panose="020B0604020202020204" pitchFamily="34" charset="0"/>
                      <a:buChar char="•"/>
                      <a:defRPr sz="102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lnSpc>
                        <a:spcPct val="104000"/>
                      </a:lnSpc>
                      <a:spcBef>
                        <a:spcPts val="2175"/>
                      </a:spcBef>
                      <a:buClr>
                        <a:srgbClr val="000000"/>
                      </a:buClr>
                      <a:buSzPct val="150000"/>
                      <a:buFont typeface="Arial" panose="020B0604020202020204" pitchFamily="34" charset="0"/>
                      <a:buChar char="•"/>
                      <a:defRPr sz="87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lnSpc>
                        <a:spcPct val="104000"/>
                      </a:lnSpc>
                      <a:spcBef>
                        <a:spcPts val="1975"/>
                      </a:spcBef>
                      <a:buClr>
                        <a:srgbClr val="336666"/>
                      </a:buClr>
                      <a:buSzPct val="150000"/>
                      <a:buFont typeface="Arial" panose="020B0604020202020204" pitchFamily="34" charset="0"/>
                      <a:buChar char="•"/>
                      <a:defRPr sz="79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lnSpc>
                        <a:spcPct val="104000"/>
                      </a:lnSpc>
                      <a:spcBef>
                        <a:spcPts val="1975"/>
                      </a:spcBef>
                      <a:buClr>
                        <a:srgbClr val="336666"/>
                      </a:buClr>
                      <a:buSzPct val="150000"/>
                      <a:buFont typeface="Arial" panose="020B0604020202020204" pitchFamily="34" charset="0"/>
                      <a:buChar char="•"/>
                      <a:defRPr sz="79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lnSpc>
                        <a:spcPct val="104000"/>
                      </a:lnSpc>
                      <a:spcBef>
                        <a:spcPts val="1975"/>
                      </a:spcBef>
                      <a:spcAft>
                        <a:spcPct val="0"/>
                      </a:spcAft>
                      <a:buClr>
                        <a:srgbClr val="336666"/>
                      </a:buClr>
                      <a:buSzPct val="150000"/>
                      <a:buFont typeface="Arial" panose="020B0604020202020204" pitchFamily="34" charset="0"/>
                      <a:buChar char="•"/>
                      <a:defRPr sz="79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lnSpc>
                        <a:spcPct val="104000"/>
                      </a:lnSpc>
                      <a:spcBef>
                        <a:spcPts val="1975"/>
                      </a:spcBef>
                      <a:spcAft>
                        <a:spcPct val="0"/>
                      </a:spcAft>
                      <a:buClr>
                        <a:srgbClr val="336666"/>
                      </a:buClr>
                      <a:buSzPct val="150000"/>
                      <a:buFont typeface="Arial" panose="020B0604020202020204" pitchFamily="34" charset="0"/>
                      <a:buChar char="•"/>
                      <a:defRPr sz="79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lnSpc>
                        <a:spcPct val="104000"/>
                      </a:lnSpc>
                      <a:spcBef>
                        <a:spcPts val="1975"/>
                      </a:spcBef>
                      <a:spcAft>
                        <a:spcPct val="0"/>
                      </a:spcAft>
                      <a:buClr>
                        <a:srgbClr val="336666"/>
                      </a:buClr>
                      <a:buSzPct val="150000"/>
                      <a:buFont typeface="Arial" panose="020B0604020202020204" pitchFamily="34" charset="0"/>
                      <a:buChar char="•"/>
                      <a:defRPr sz="79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lnSpc>
                        <a:spcPct val="104000"/>
                      </a:lnSpc>
                      <a:spcBef>
                        <a:spcPts val="1975"/>
                      </a:spcBef>
                      <a:spcAft>
                        <a:spcPct val="0"/>
                      </a:spcAft>
                      <a:buClr>
                        <a:srgbClr val="336666"/>
                      </a:buClr>
                      <a:buSzPct val="150000"/>
                      <a:buFont typeface="Arial" panose="020B0604020202020204" pitchFamily="34" charset="0"/>
                      <a:buChar char="•"/>
                      <a:defRPr sz="79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defTabSz="914400"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it-IT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9" name="Rectangle 116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18409905" y="19157259"/>
                    <a:ext cx="266753" cy="1366221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lnSpc>
                        <a:spcPct val="104000"/>
                      </a:lnSpc>
                      <a:spcBef>
                        <a:spcPts val="3050"/>
                      </a:spcBef>
                      <a:buClr>
                        <a:srgbClr val="000000"/>
                      </a:buClr>
                      <a:buSzPct val="70000"/>
                      <a:buFont typeface="Wingdings" panose="05000000000000000000" pitchFamily="2" charset="2"/>
                      <a:buChar char=""/>
                      <a:defRPr sz="122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104000"/>
                      </a:lnSpc>
                      <a:spcBef>
                        <a:spcPts val="2550"/>
                      </a:spcBef>
                      <a:buClr>
                        <a:srgbClr val="97CDCC"/>
                      </a:buClr>
                      <a:buSzPct val="150000"/>
                      <a:buFont typeface="Arial" panose="020B0604020202020204" pitchFamily="34" charset="0"/>
                      <a:buChar char="•"/>
                      <a:defRPr sz="102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lnSpc>
                        <a:spcPct val="104000"/>
                      </a:lnSpc>
                      <a:spcBef>
                        <a:spcPts val="2175"/>
                      </a:spcBef>
                      <a:buClr>
                        <a:srgbClr val="000000"/>
                      </a:buClr>
                      <a:buSzPct val="150000"/>
                      <a:buFont typeface="Arial" panose="020B0604020202020204" pitchFamily="34" charset="0"/>
                      <a:buChar char="•"/>
                      <a:defRPr sz="87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lnSpc>
                        <a:spcPct val="104000"/>
                      </a:lnSpc>
                      <a:spcBef>
                        <a:spcPts val="1975"/>
                      </a:spcBef>
                      <a:buClr>
                        <a:srgbClr val="336666"/>
                      </a:buClr>
                      <a:buSzPct val="150000"/>
                      <a:buFont typeface="Arial" panose="020B0604020202020204" pitchFamily="34" charset="0"/>
                      <a:buChar char="•"/>
                      <a:defRPr sz="79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lnSpc>
                        <a:spcPct val="104000"/>
                      </a:lnSpc>
                      <a:spcBef>
                        <a:spcPts val="1975"/>
                      </a:spcBef>
                      <a:buClr>
                        <a:srgbClr val="336666"/>
                      </a:buClr>
                      <a:buSzPct val="150000"/>
                      <a:buFont typeface="Arial" panose="020B0604020202020204" pitchFamily="34" charset="0"/>
                      <a:buChar char="•"/>
                      <a:defRPr sz="79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lnSpc>
                        <a:spcPct val="104000"/>
                      </a:lnSpc>
                      <a:spcBef>
                        <a:spcPts val="1975"/>
                      </a:spcBef>
                      <a:spcAft>
                        <a:spcPct val="0"/>
                      </a:spcAft>
                      <a:buClr>
                        <a:srgbClr val="336666"/>
                      </a:buClr>
                      <a:buSzPct val="150000"/>
                      <a:buFont typeface="Arial" panose="020B0604020202020204" pitchFamily="34" charset="0"/>
                      <a:buChar char="•"/>
                      <a:defRPr sz="79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lnSpc>
                        <a:spcPct val="104000"/>
                      </a:lnSpc>
                      <a:spcBef>
                        <a:spcPts val="1975"/>
                      </a:spcBef>
                      <a:spcAft>
                        <a:spcPct val="0"/>
                      </a:spcAft>
                      <a:buClr>
                        <a:srgbClr val="336666"/>
                      </a:buClr>
                      <a:buSzPct val="150000"/>
                      <a:buFont typeface="Arial" panose="020B0604020202020204" pitchFamily="34" charset="0"/>
                      <a:buChar char="•"/>
                      <a:defRPr sz="79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lnSpc>
                        <a:spcPct val="104000"/>
                      </a:lnSpc>
                      <a:spcBef>
                        <a:spcPts val="1975"/>
                      </a:spcBef>
                      <a:spcAft>
                        <a:spcPct val="0"/>
                      </a:spcAft>
                      <a:buClr>
                        <a:srgbClr val="336666"/>
                      </a:buClr>
                      <a:buSzPct val="150000"/>
                      <a:buFont typeface="Arial" panose="020B0604020202020204" pitchFamily="34" charset="0"/>
                      <a:buChar char="•"/>
                      <a:defRPr sz="79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lnSpc>
                        <a:spcPct val="104000"/>
                      </a:lnSpc>
                      <a:spcBef>
                        <a:spcPts val="1975"/>
                      </a:spcBef>
                      <a:spcAft>
                        <a:spcPct val="0"/>
                      </a:spcAft>
                      <a:buClr>
                        <a:srgbClr val="336666"/>
                      </a:buClr>
                      <a:buSzPct val="150000"/>
                      <a:buFont typeface="Arial" panose="020B0604020202020204" pitchFamily="34" charset="0"/>
                      <a:buChar char="•"/>
                      <a:defRPr sz="79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defTabSz="914400"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it-IT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0" name="Rectangle 117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18409760" y="17798939"/>
                    <a:ext cx="266753" cy="1365929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lnSpc>
                        <a:spcPct val="104000"/>
                      </a:lnSpc>
                      <a:spcBef>
                        <a:spcPts val="3050"/>
                      </a:spcBef>
                      <a:buClr>
                        <a:srgbClr val="000000"/>
                      </a:buClr>
                      <a:buSzPct val="70000"/>
                      <a:buFont typeface="Wingdings" panose="05000000000000000000" pitchFamily="2" charset="2"/>
                      <a:buChar char=""/>
                      <a:defRPr sz="122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104000"/>
                      </a:lnSpc>
                      <a:spcBef>
                        <a:spcPts val="2550"/>
                      </a:spcBef>
                      <a:buClr>
                        <a:srgbClr val="97CDCC"/>
                      </a:buClr>
                      <a:buSzPct val="150000"/>
                      <a:buFont typeface="Arial" panose="020B0604020202020204" pitchFamily="34" charset="0"/>
                      <a:buChar char="•"/>
                      <a:defRPr sz="102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lnSpc>
                        <a:spcPct val="104000"/>
                      </a:lnSpc>
                      <a:spcBef>
                        <a:spcPts val="2175"/>
                      </a:spcBef>
                      <a:buClr>
                        <a:srgbClr val="000000"/>
                      </a:buClr>
                      <a:buSzPct val="150000"/>
                      <a:buFont typeface="Arial" panose="020B0604020202020204" pitchFamily="34" charset="0"/>
                      <a:buChar char="•"/>
                      <a:defRPr sz="87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lnSpc>
                        <a:spcPct val="104000"/>
                      </a:lnSpc>
                      <a:spcBef>
                        <a:spcPts val="1975"/>
                      </a:spcBef>
                      <a:buClr>
                        <a:srgbClr val="336666"/>
                      </a:buClr>
                      <a:buSzPct val="150000"/>
                      <a:buFont typeface="Arial" panose="020B0604020202020204" pitchFamily="34" charset="0"/>
                      <a:buChar char="•"/>
                      <a:defRPr sz="79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lnSpc>
                        <a:spcPct val="104000"/>
                      </a:lnSpc>
                      <a:spcBef>
                        <a:spcPts val="1975"/>
                      </a:spcBef>
                      <a:buClr>
                        <a:srgbClr val="336666"/>
                      </a:buClr>
                      <a:buSzPct val="150000"/>
                      <a:buFont typeface="Arial" panose="020B0604020202020204" pitchFamily="34" charset="0"/>
                      <a:buChar char="•"/>
                      <a:defRPr sz="79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lnSpc>
                        <a:spcPct val="104000"/>
                      </a:lnSpc>
                      <a:spcBef>
                        <a:spcPts val="1975"/>
                      </a:spcBef>
                      <a:spcAft>
                        <a:spcPct val="0"/>
                      </a:spcAft>
                      <a:buClr>
                        <a:srgbClr val="336666"/>
                      </a:buClr>
                      <a:buSzPct val="150000"/>
                      <a:buFont typeface="Arial" panose="020B0604020202020204" pitchFamily="34" charset="0"/>
                      <a:buChar char="•"/>
                      <a:defRPr sz="79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lnSpc>
                        <a:spcPct val="104000"/>
                      </a:lnSpc>
                      <a:spcBef>
                        <a:spcPts val="1975"/>
                      </a:spcBef>
                      <a:spcAft>
                        <a:spcPct val="0"/>
                      </a:spcAft>
                      <a:buClr>
                        <a:srgbClr val="336666"/>
                      </a:buClr>
                      <a:buSzPct val="150000"/>
                      <a:buFont typeface="Arial" panose="020B0604020202020204" pitchFamily="34" charset="0"/>
                      <a:buChar char="•"/>
                      <a:defRPr sz="79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lnSpc>
                        <a:spcPct val="104000"/>
                      </a:lnSpc>
                      <a:spcBef>
                        <a:spcPts val="1975"/>
                      </a:spcBef>
                      <a:spcAft>
                        <a:spcPct val="0"/>
                      </a:spcAft>
                      <a:buClr>
                        <a:srgbClr val="336666"/>
                      </a:buClr>
                      <a:buSzPct val="150000"/>
                      <a:buFont typeface="Arial" panose="020B0604020202020204" pitchFamily="34" charset="0"/>
                      <a:buChar char="•"/>
                      <a:defRPr sz="79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lnSpc>
                        <a:spcPct val="104000"/>
                      </a:lnSpc>
                      <a:spcBef>
                        <a:spcPts val="1975"/>
                      </a:spcBef>
                      <a:spcAft>
                        <a:spcPct val="0"/>
                      </a:spcAft>
                      <a:buClr>
                        <a:srgbClr val="336666"/>
                      </a:buClr>
                      <a:buSzPct val="150000"/>
                      <a:buFont typeface="Arial" panose="020B0604020202020204" pitchFamily="34" charset="0"/>
                      <a:buChar char="•"/>
                      <a:defRPr sz="79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defTabSz="914400"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it-IT" sz="240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74" name="Oval 111"/>
                <p:cNvSpPr>
                  <a:spLocks noChangeArrowheads="1"/>
                </p:cNvSpPr>
                <p:nvPr/>
              </p:nvSpPr>
              <p:spPr bwMode="auto">
                <a:xfrm>
                  <a:off x="18172154" y="19821309"/>
                  <a:ext cx="72008" cy="72000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lnSpc>
                      <a:spcPct val="104000"/>
                    </a:lnSpc>
                    <a:spcBef>
                      <a:spcPts val="3050"/>
                    </a:spcBef>
                    <a:buClr>
                      <a:srgbClr val="000000"/>
                    </a:buClr>
                    <a:buSzPct val="70000"/>
                    <a:buFont typeface="Wingdings" panose="05000000000000000000" pitchFamily="2" charset="2"/>
                    <a:buChar char=""/>
                    <a:defRPr sz="122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lnSpc>
                      <a:spcPct val="104000"/>
                    </a:lnSpc>
                    <a:spcBef>
                      <a:spcPts val="2550"/>
                    </a:spcBef>
                    <a:buClr>
                      <a:srgbClr val="97CDCC"/>
                    </a:buClr>
                    <a:buSzPct val="150000"/>
                    <a:buFont typeface="Arial" panose="020B0604020202020204" pitchFamily="34" charset="0"/>
                    <a:buChar char="•"/>
                    <a:defRPr sz="102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lnSpc>
                      <a:spcPct val="104000"/>
                    </a:lnSpc>
                    <a:spcBef>
                      <a:spcPts val="2175"/>
                    </a:spcBef>
                    <a:buClr>
                      <a:srgbClr val="000000"/>
                    </a:buClr>
                    <a:buSzPct val="150000"/>
                    <a:buFont typeface="Arial" panose="020B0604020202020204" pitchFamily="34" charset="0"/>
                    <a:buChar char="•"/>
                    <a:defRPr sz="87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lnSpc>
                      <a:spcPct val="104000"/>
                    </a:lnSpc>
                    <a:spcBef>
                      <a:spcPts val="1975"/>
                    </a:spcBef>
                    <a:buClr>
                      <a:srgbClr val="336666"/>
                    </a:buClr>
                    <a:buSzPct val="150000"/>
                    <a:buFont typeface="Arial" panose="020B0604020202020204" pitchFamily="34" charset="0"/>
                    <a:buChar char="•"/>
                    <a:defRPr sz="79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lnSpc>
                      <a:spcPct val="104000"/>
                    </a:lnSpc>
                    <a:spcBef>
                      <a:spcPts val="1975"/>
                    </a:spcBef>
                    <a:buClr>
                      <a:srgbClr val="336666"/>
                    </a:buClr>
                    <a:buSzPct val="150000"/>
                    <a:buFont typeface="Arial" panose="020B0604020202020204" pitchFamily="34" charset="0"/>
                    <a:buChar char="•"/>
                    <a:defRPr sz="79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449263" eaLnBrk="0" fontAlgn="base" hangingPunct="0">
                    <a:lnSpc>
                      <a:spcPct val="104000"/>
                    </a:lnSpc>
                    <a:spcBef>
                      <a:spcPts val="1975"/>
                    </a:spcBef>
                    <a:spcAft>
                      <a:spcPct val="0"/>
                    </a:spcAft>
                    <a:buClr>
                      <a:srgbClr val="336666"/>
                    </a:buClr>
                    <a:buSzPct val="150000"/>
                    <a:buFont typeface="Arial" panose="020B0604020202020204" pitchFamily="34" charset="0"/>
                    <a:buChar char="•"/>
                    <a:defRPr sz="79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449263" eaLnBrk="0" fontAlgn="base" hangingPunct="0">
                    <a:lnSpc>
                      <a:spcPct val="104000"/>
                    </a:lnSpc>
                    <a:spcBef>
                      <a:spcPts val="1975"/>
                    </a:spcBef>
                    <a:spcAft>
                      <a:spcPct val="0"/>
                    </a:spcAft>
                    <a:buClr>
                      <a:srgbClr val="336666"/>
                    </a:buClr>
                    <a:buSzPct val="150000"/>
                    <a:buFont typeface="Arial" panose="020B0604020202020204" pitchFamily="34" charset="0"/>
                    <a:buChar char="•"/>
                    <a:defRPr sz="79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449263" eaLnBrk="0" fontAlgn="base" hangingPunct="0">
                    <a:lnSpc>
                      <a:spcPct val="104000"/>
                    </a:lnSpc>
                    <a:spcBef>
                      <a:spcPts val="1975"/>
                    </a:spcBef>
                    <a:spcAft>
                      <a:spcPct val="0"/>
                    </a:spcAft>
                    <a:buClr>
                      <a:srgbClr val="336666"/>
                    </a:buClr>
                    <a:buSzPct val="150000"/>
                    <a:buFont typeface="Arial" panose="020B0604020202020204" pitchFamily="34" charset="0"/>
                    <a:buChar char="•"/>
                    <a:defRPr sz="79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449263" eaLnBrk="0" fontAlgn="base" hangingPunct="0">
                    <a:lnSpc>
                      <a:spcPct val="104000"/>
                    </a:lnSpc>
                    <a:spcBef>
                      <a:spcPts val="1975"/>
                    </a:spcBef>
                    <a:spcAft>
                      <a:spcPct val="0"/>
                    </a:spcAft>
                    <a:buClr>
                      <a:srgbClr val="336666"/>
                    </a:buClr>
                    <a:buSzPct val="150000"/>
                    <a:buFont typeface="Arial" panose="020B0604020202020204" pitchFamily="34" charset="0"/>
                    <a:buChar char="•"/>
                    <a:defRPr sz="79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SzPct val="100000"/>
                    <a:buFont typeface="Arial" panose="020B0604020202020204" pitchFamily="34" charset="0"/>
                    <a:buNone/>
                  </a:pPr>
                  <a:endParaRPr lang="it-IT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5" name="Oval 112"/>
                <p:cNvSpPr>
                  <a:spLocks noChangeArrowheads="1"/>
                </p:cNvSpPr>
                <p:nvPr/>
              </p:nvSpPr>
              <p:spPr bwMode="auto">
                <a:xfrm>
                  <a:off x="18847522" y="19815993"/>
                  <a:ext cx="72008" cy="72000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lnSpc>
                      <a:spcPct val="104000"/>
                    </a:lnSpc>
                    <a:spcBef>
                      <a:spcPts val="3050"/>
                    </a:spcBef>
                    <a:buClr>
                      <a:srgbClr val="000000"/>
                    </a:buClr>
                    <a:buSzPct val="70000"/>
                    <a:buFont typeface="Wingdings" panose="05000000000000000000" pitchFamily="2" charset="2"/>
                    <a:buChar char=""/>
                    <a:defRPr sz="122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lnSpc>
                      <a:spcPct val="104000"/>
                    </a:lnSpc>
                    <a:spcBef>
                      <a:spcPts val="2550"/>
                    </a:spcBef>
                    <a:buClr>
                      <a:srgbClr val="97CDCC"/>
                    </a:buClr>
                    <a:buSzPct val="150000"/>
                    <a:buFont typeface="Arial" panose="020B0604020202020204" pitchFamily="34" charset="0"/>
                    <a:buChar char="•"/>
                    <a:defRPr sz="102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lnSpc>
                      <a:spcPct val="104000"/>
                    </a:lnSpc>
                    <a:spcBef>
                      <a:spcPts val="2175"/>
                    </a:spcBef>
                    <a:buClr>
                      <a:srgbClr val="000000"/>
                    </a:buClr>
                    <a:buSzPct val="150000"/>
                    <a:buFont typeface="Arial" panose="020B0604020202020204" pitchFamily="34" charset="0"/>
                    <a:buChar char="•"/>
                    <a:defRPr sz="87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lnSpc>
                      <a:spcPct val="104000"/>
                    </a:lnSpc>
                    <a:spcBef>
                      <a:spcPts val="1975"/>
                    </a:spcBef>
                    <a:buClr>
                      <a:srgbClr val="336666"/>
                    </a:buClr>
                    <a:buSzPct val="150000"/>
                    <a:buFont typeface="Arial" panose="020B0604020202020204" pitchFamily="34" charset="0"/>
                    <a:buChar char="•"/>
                    <a:defRPr sz="79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lnSpc>
                      <a:spcPct val="104000"/>
                    </a:lnSpc>
                    <a:spcBef>
                      <a:spcPts val="1975"/>
                    </a:spcBef>
                    <a:buClr>
                      <a:srgbClr val="336666"/>
                    </a:buClr>
                    <a:buSzPct val="150000"/>
                    <a:buFont typeface="Arial" panose="020B0604020202020204" pitchFamily="34" charset="0"/>
                    <a:buChar char="•"/>
                    <a:defRPr sz="79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449263" eaLnBrk="0" fontAlgn="base" hangingPunct="0">
                    <a:lnSpc>
                      <a:spcPct val="104000"/>
                    </a:lnSpc>
                    <a:spcBef>
                      <a:spcPts val="1975"/>
                    </a:spcBef>
                    <a:spcAft>
                      <a:spcPct val="0"/>
                    </a:spcAft>
                    <a:buClr>
                      <a:srgbClr val="336666"/>
                    </a:buClr>
                    <a:buSzPct val="150000"/>
                    <a:buFont typeface="Arial" panose="020B0604020202020204" pitchFamily="34" charset="0"/>
                    <a:buChar char="•"/>
                    <a:defRPr sz="79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449263" eaLnBrk="0" fontAlgn="base" hangingPunct="0">
                    <a:lnSpc>
                      <a:spcPct val="104000"/>
                    </a:lnSpc>
                    <a:spcBef>
                      <a:spcPts val="1975"/>
                    </a:spcBef>
                    <a:spcAft>
                      <a:spcPct val="0"/>
                    </a:spcAft>
                    <a:buClr>
                      <a:srgbClr val="336666"/>
                    </a:buClr>
                    <a:buSzPct val="150000"/>
                    <a:buFont typeface="Arial" panose="020B0604020202020204" pitchFamily="34" charset="0"/>
                    <a:buChar char="•"/>
                    <a:defRPr sz="79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449263" eaLnBrk="0" fontAlgn="base" hangingPunct="0">
                    <a:lnSpc>
                      <a:spcPct val="104000"/>
                    </a:lnSpc>
                    <a:spcBef>
                      <a:spcPts val="1975"/>
                    </a:spcBef>
                    <a:spcAft>
                      <a:spcPct val="0"/>
                    </a:spcAft>
                    <a:buClr>
                      <a:srgbClr val="336666"/>
                    </a:buClr>
                    <a:buSzPct val="150000"/>
                    <a:buFont typeface="Arial" panose="020B0604020202020204" pitchFamily="34" charset="0"/>
                    <a:buChar char="•"/>
                    <a:defRPr sz="79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449263" eaLnBrk="0" fontAlgn="base" hangingPunct="0">
                    <a:lnSpc>
                      <a:spcPct val="104000"/>
                    </a:lnSpc>
                    <a:spcBef>
                      <a:spcPts val="1975"/>
                    </a:spcBef>
                    <a:spcAft>
                      <a:spcPct val="0"/>
                    </a:spcAft>
                    <a:buClr>
                      <a:srgbClr val="336666"/>
                    </a:buClr>
                    <a:buSzPct val="150000"/>
                    <a:buFont typeface="Arial" panose="020B0604020202020204" pitchFamily="34" charset="0"/>
                    <a:buChar char="•"/>
                    <a:defRPr sz="79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SzPct val="100000"/>
                    <a:buFont typeface="Arial" panose="020B0604020202020204" pitchFamily="34" charset="0"/>
                    <a:buNone/>
                  </a:pPr>
                  <a:endParaRPr lang="it-IT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6" name="Oval 113"/>
                <p:cNvSpPr>
                  <a:spLocks noChangeArrowheads="1"/>
                </p:cNvSpPr>
                <p:nvPr/>
              </p:nvSpPr>
              <p:spPr bwMode="auto">
                <a:xfrm>
                  <a:off x="18172154" y="18457250"/>
                  <a:ext cx="72008" cy="72000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lnSpc>
                      <a:spcPct val="104000"/>
                    </a:lnSpc>
                    <a:spcBef>
                      <a:spcPts val="3050"/>
                    </a:spcBef>
                    <a:buClr>
                      <a:srgbClr val="000000"/>
                    </a:buClr>
                    <a:buSzPct val="70000"/>
                    <a:buFont typeface="Wingdings" panose="05000000000000000000" pitchFamily="2" charset="2"/>
                    <a:buChar char=""/>
                    <a:defRPr sz="122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lnSpc>
                      <a:spcPct val="104000"/>
                    </a:lnSpc>
                    <a:spcBef>
                      <a:spcPts val="2550"/>
                    </a:spcBef>
                    <a:buClr>
                      <a:srgbClr val="97CDCC"/>
                    </a:buClr>
                    <a:buSzPct val="150000"/>
                    <a:buFont typeface="Arial" panose="020B0604020202020204" pitchFamily="34" charset="0"/>
                    <a:buChar char="•"/>
                    <a:defRPr sz="102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lnSpc>
                      <a:spcPct val="104000"/>
                    </a:lnSpc>
                    <a:spcBef>
                      <a:spcPts val="2175"/>
                    </a:spcBef>
                    <a:buClr>
                      <a:srgbClr val="000000"/>
                    </a:buClr>
                    <a:buSzPct val="150000"/>
                    <a:buFont typeface="Arial" panose="020B0604020202020204" pitchFamily="34" charset="0"/>
                    <a:buChar char="•"/>
                    <a:defRPr sz="87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lnSpc>
                      <a:spcPct val="104000"/>
                    </a:lnSpc>
                    <a:spcBef>
                      <a:spcPts val="1975"/>
                    </a:spcBef>
                    <a:buClr>
                      <a:srgbClr val="336666"/>
                    </a:buClr>
                    <a:buSzPct val="150000"/>
                    <a:buFont typeface="Arial" panose="020B0604020202020204" pitchFamily="34" charset="0"/>
                    <a:buChar char="•"/>
                    <a:defRPr sz="79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lnSpc>
                      <a:spcPct val="104000"/>
                    </a:lnSpc>
                    <a:spcBef>
                      <a:spcPts val="1975"/>
                    </a:spcBef>
                    <a:buClr>
                      <a:srgbClr val="336666"/>
                    </a:buClr>
                    <a:buSzPct val="150000"/>
                    <a:buFont typeface="Arial" panose="020B0604020202020204" pitchFamily="34" charset="0"/>
                    <a:buChar char="•"/>
                    <a:defRPr sz="79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449263" eaLnBrk="0" fontAlgn="base" hangingPunct="0">
                    <a:lnSpc>
                      <a:spcPct val="104000"/>
                    </a:lnSpc>
                    <a:spcBef>
                      <a:spcPts val="1975"/>
                    </a:spcBef>
                    <a:spcAft>
                      <a:spcPct val="0"/>
                    </a:spcAft>
                    <a:buClr>
                      <a:srgbClr val="336666"/>
                    </a:buClr>
                    <a:buSzPct val="150000"/>
                    <a:buFont typeface="Arial" panose="020B0604020202020204" pitchFamily="34" charset="0"/>
                    <a:buChar char="•"/>
                    <a:defRPr sz="79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449263" eaLnBrk="0" fontAlgn="base" hangingPunct="0">
                    <a:lnSpc>
                      <a:spcPct val="104000"/>
                    </a:lnSpc>
                    <a:spcBef>
                      <a:spcPts val="1975"/>
                    </a:spcBef>
                    <a:spcAft>
                      <a:spcPct val="0"/>
                    </a:spcAft>
                    <a:buClr>
                      <a:srgbClr val="336666"/>
                    </a:buClr>
                    <a:buSzPct val="150000"/>
                    <a:buFont typeface="Arial" panose="020B0604020202020204" pitchFamily="34" charset="0"/>
                    <a:buChar char="•"/>
                    <a:defRPr sz="79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449263" eaLnBrk="0" fontAlgn="base" hangingPunct="0">
                    <a:lnSpc>
                      <a:spcPct val="104000"/>
                    </a:lnSpc>
                    <a:spcBef>
                      <a:spcPts val="1975"/>
                    </a:spcBef>
                    <a:spcAft>
                      <a:spcPct val="0"/>
                    </a:spcAft>
                    <a:buClr>
                      <a:srgbClr val="336666"/>
                    </a:buClr>
                    <a:buSzPct val="150000"/>
                    <a:buFont typeface="Arial" panose="020B0604020202020204" pitchFamily="34" charset="0"/>
                    <a:buChar char="•"/>
                    <a:defRPr sz="79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449263" eaLnBrk="0" fontAlgn="base" hangingPunct="0">
                    <a:lnSpc>
                      <a:spcPct val="104000"/>
                    </a:lnSpc>
                    <a:spcBef>
                      <a:spcPts val="1975"/>
                    </a:spcBef>
                    <a:spcAft>
                      <a:spcPct val="0"/>
                    </a:spcAft>
                    <a:buClr>
                      <a:srgbClr val="336666"/>
                    </a:buClr>
                    <a:buSzPct val="150000"/>
                    <a:buFont typeface="Arial" panose="020B0604020202020204" pitchFamily="34" charset="0"/>
                    <a:buChar char="•"/>
                    <a:defRPr sz="79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SzPct val="100000"/>
                    <a:buFont typeface="Arial" panose="020B0604020202020204" pitchFamily="34" charset="0"/>
                    <a:buNone/>
                  </a:pPr>
                  <a:endParaRPr lang="it-IT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7" name="Oval 114"/>
                <p:cNvSpPr>
                  <a:spLocks noChangeArrowheads="1"/>
                </p:cNvSpPr>
                <p:nvPr/>
              </p:nvSpPr>
              <p:spPr bwMode="auto">
                <a:xfrm>
                  <a:off x="18847522" y="18451934"/>
                  <a:ext cx="72008" cy="72000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lnSpc>
                      <a:spcPct val="104000"/>
                    </a:lnSpc>
                    <a:spcBef>
                      <a:spcPts val="3050"/>
                    </a:spcBef>
                    <a:buClr>
                      <a:srgbClr val="000000"/>
                    </a:buClr>
                    <a:buSzPct val="70000"/>
                    <a:buFont typeface="Wingdings" panose="05000000000000000000" pitchFamily="2" charset="2"/>
                    <a:buChar char=""/>
                    <a:defRPr sz="122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lnSpc>
                      <a:spcPct val="104000"/>
                    </a:lnSpc>
                    <a:spcBef>
                      <a:spcPts val="2550"/>
                    </a:spcBef>
                    <a:buClr>
                      <a:srgbClr val="97CDCC"/>
                    </a:buClr>
                    <a:buSzPct val="150000"/>
                    <a:buFont typeface="Arial" panose="020B0604020202020204" pitchFamily="34" charset="0"/>
                    <a:buChar char="•"/>
                    <a:defRPr sz="102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lnSpc>
                      <a:spcPct val="104000"/>
                    </a:lnSpc>
                    <a:spcBef>
                      <a:spcPts val="2175"/>
                    </a:spcBef>
                    <a:buClr>
                      <a:srgbClr val="000000"/>
                    </a:buClr>
                    <a:buSzPct val="150000"/>
                    <a:buFont typeface="Arial" panose="020B0604020202020204" pitchFamily="34" charset="0"/>
                    <a:buChar char="•"/>
                    <a:defRPr sz="87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lnSpc>
                      <a:spcPct val="104000"/>
                    </a:lnSpc>
                    <a:spcBef>
                      <a:spcPts val="1975"/>
                    </a:spcBef>
                    <a:buClr>
                      <a:srgbClr val="336666"/>
                    </a:buClr>
                    <a:buSzPct val="150000"/>
                    <a:buFont typeface="Arial" panose="020B0604020202020204" pitchFamily="34" charset="0"/>
                    <a:buChar char="•"/>
                    <a:defRPr sz="79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lnSpc>
                      <a:spcPct val="104000"/>
                    </a:lnSpc>
                    <a:spcBef>
                      <a:spcPts val="1975"/>
                    </a:spcBef>
                    <a:buClr>
                      <a:srgbClr val="336666"/>
                    </a:buClr>
                    <a:buSzPct val="150000"/>
                    <a:buFont typeface="Arial" panose="020B0604020202020204" pitchFamily="34" charset="0"/>
                    <a:buChar char="•"/>
                    <a:defRPr sz="79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449263" eaLnBrk="0" fontAlgn="base" hangingPunct="0">
                    <a:lnSpc>
                      <a:spcPct val="104000"/>
                    </a:lnSpc>
                    <a:spcBef>
                      <a:spcPts val="1975"/>
                    </a:spcBef>
                    <a:spcAft>
                      <a:spcPct val="0"/>
                    </a:spcAft>
                    <a:buClr>
                      <a:srgbClr val="336666"/>
                    </a:buClr>
                    <a:buSzPct val="150000"/>
                    <a:buFont typeface="Arial" panose="020B0604020202020204" pitchFamily="34" charset="0"/>
                    <a:buChar char="•"/>
                    <a:defRPr sz="79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449263" eaLnBrk="0" fontAlgn="base" hangingPunct="0">
                    <a:lnSpc>
                      <a:spcPct val="104000"/>
                    </a:lnSpc>
                    <a:spcBef>
                      <a:spcPts val="1975"/>
                    </a:spcBef>
                    <a:spcAft>
                      <a:spcPct val="0"/>
                    </a:spcAft>
                    <a:buClr>
                      <a:srgbClr val="336666"/>
                    </a:buClr>
                    <a:buSzPct val="150000"/>
                    <a:buFont typeface="Arial" panose="020B0604020202020204" pitchFamily="34" charset="0"/>
                    <a:buChar char="•"/>
                    <a:defRPr sz="79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449263" eaLnBrk="0" fontAlgn="base" hangingPunct="0">
                    <a:lnSpc>
                      <a:spcPct val="104000"/>
                    </a:lnSpc>
                    <a:spcBef>
                      <a:spcPts val="1975"/>
                    </a:spcBef>
                    <a:spcAft>
                      <a:spcPct val="0"/>
                    </a:spcAft>
                    <a:buClr>
                      <a:srgbClr val="336666"/>
                    </a:buClr>
                    <a:buSzPct val="150000"/>
                    <a:buFont typeface="Arial" panose="020B0604020202020204" pitchFamily="34" charset="0"/>
                    <a:buChar char="•"/>
                    <a:defRPr sz="79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449263" eaLnBrk="0" fontAlgn="base" hangingPunct="0">
                    <a:lnSpc>
                      <a:spcPct val="104000"/>
                    </a:lnSpc>
                    <a:spcBef>
                      <a:spcPts val="1975"/>
                    </a:spcBef>
                    <a:spcAft>
                      <a:spcPct val="0"/>
                    </a:spcAft>
                    <a:buClr>
                      <a:srgbClr val="336666"/>
                    </a:buClr>
                    <a:buSzPct val="150000"/>
                    <a:buFont typeface="Arial" panose="020B0604020202020204" pitchFamily="34" charset="0"/>
                    <a:buChar char="•"/>
                    <a:defRPr sz="79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SzPct val="100000"/>
                    <a:buFont typeface="Arial" panose="020B0604020202020204" pitchFamily="34" charset="0"/>
                    <a:buNone/>
                  </a:pPr>
                  <a:endParaRPr lang="it-IT" sz="160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81" name="Group 79"/>
            <p:cNvGrpSpPr>
              <a:grpSpLocks/>
            </p:cNvGrpSpPr>
            <p:nvPr/>
          </p:nvGrpSpPr>
          <p:grpSpPr bwMode="auto">
            <a:xfrm>
              <a:off x="3322636" y="2579504"/>
              <a:ext cx="1390650" cy="3078350"/>
              <a:chOff x="24300897" y="16323074"/>
              <a:chExt cx="1390386" cy="3077982"/>
            </a:xfrm>
          </p:grpSpPr>
          <p:cxnSp>
            <p:nvCxnSpPr>
              <p:cNvPr id="82" name="Straight Connector 231"/>
              <p:cNvCxnSpPr>
                <a:cxnSpLocks noChangeShapeType="1"/>
              </p:cNvCxnSpPr>
              <p:nvPr/>
            </p:nvCxnSpPr>
            <p:spPr bwMode="auto">
              <a:xfrm>
                <a:off x="24684082" y="19095748"/>
                <a:ext cx="197045" cy="30530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2"/>
              <p:cNvCxnSpPr>
                <a:cxnSpLocks noChangeShapeType="1"/>
              </p:cNvCxnSpPr>
              <p:nvPr/>
            </p:nvCxnSpPr>
            <p:spPr bwMode="auto">
              <a:xfrm>
                <a:off x="24954134" y="19095748"/>
                <a:ext cx="197045" cy="30530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33"/>
              <p:cNvCxnSpPr>
                <a:cxnSpLocks noChangeShapeType="1"/>
              </p:cNvCxnSpPr>
              <p:nvPr/>
            </p:nvCxnSpPr>
            <p:spPr bwMode="auto">
              <a:xfrm>
                <a:off x="25224186" y="19095748"/>
                <a:ext cx="197045" cy="30530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34"/>
              <p:cNvCxnSpPr>
                <a:cxnSpLocks noChangeShapeType="1"/>
              </p:cNvCxnSpPr>
              <p:nvPr/>
            </p:nvCxnSpPr>
            <p:spPr bwMode="auto">
              <a:xfrm>
                <a:off x="25494238" y="19095748"/>
                <a:ext cx="197045" cy="30530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35"/>
              <p:cNvCxnSpPr>
                <a:cxnSpLocks noChangeShapeType="1"/>
              </p:cNvCxnSpPr>
              <p:nvPr/>
            </p:nvCxnSpPr>
            <p:spPr bwMode="auto">
              <a:xfrm>
                <a:off x="24414030" y="19095748"/>
                <a:ext cx="197045" cy="30530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87" name="Group 28"/>
              <p:cNvGrpSpPr>
                <a:grpSpLocks/>
              </p:cNvGrpSpPr>
              <p:nvPr/>
            </p:nvGrpSpPr>
            <p:grpSpPr bwMode="auto">
              <a:xfrm>
                <a:off x="24300897" y="16323074"/>
                <a:ext cx="1366221" cy="2779008"/>
                <a:chOff x="24300897" y="15943644"/>
                <a:chExt cx="1366221" cy="2779008"/>
              </a:xfrm>
            </p:grpSpPr>
            <p:grpSp>
              <p:nvGrpSpPr>
                <p:cNvPr id="88" name="Group 12"/>
                <p:cNvGrpSpPr>
                  <a:grpSpLocks/>
                </p:cNvGrpSpPr>
                <p:nvPr/>
              </p:nvGrpSpPr>
              <p:grpSpPr bwMode="auto">
                <a:xfrm>
                  <a:off x="24300897" y="16542470"/>
                  <a:ext cx="1366221" cy="2180182"/>
                  <a:chOff x="16010965" y="17624269"/>
                  <a:chExt cx="1366221" cy="2180182"/>
                </a:xfrm>
              </p:grpSpPr>
              <p:grpSp>
                <p:nvGrpSpPr>
                  <p:cNvPr id="91" name="Group 119"/>
                  <p:cNvGrpSpPr>
                    <a:grpSpLocks/>
                  </p:cNvGrpSpPr>
                  <p:nvPr/>
                </p:nvGrpSpPr>
                <p:grpSpPr bwMode="auto">
                  <a:xfrm>
                    <a:off x="16010965" y="17624269"/>
                    <a:ext cx="1366221" cy="2180182"/>
                    <a:chOff x="17860171" y="17796830"/>
                    <a:chExt cx="1366221" cy="2180182"/>
                  </a:xfrm>
                </p:grpSpPr>
                <p:sp>
                  <p:nvSpPr>
                    <p:cNvPr id="98" name="Rectangle 124"/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7729207" y="18345477"/>
                      <a:ext cx="1643787" cy="108000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lnSpc>
                          <a:spcPct val="104000"/>
                        </a:lnSpc>
                        <a:spcBef>
                          <a:spcPts val="3050"/>
                        </a:spcBef>
                        <a:buClr>
                          <a:srgbClr val="000000"/>
                        </a:buClr>
                        <a:buSzPct val="70000"/>
                        <a:buFont typeface="Wingdings" panose="05000000000000000000" pitchFamily="2" charset="2"/>
                        <a:buChar char=""/>
                        <a:defRPr sz="12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4000"/>
                        </a:lnSpc>
                        <a:spcBef>
                          <a:spcPts val="2550"/>
                        </a:spcBef>
                        <a:buClr>
                          <a:srgbClr val="97CDCC"/>
                        </a:buClr>
                        <a:buSzPct val="150000"/>
                        <a:buFont typeface="Arial" panose="020B0604020202020204" pitchFamily="34" charset="0"/>
                        <a:buChar char="•"/>
                        <a:defRPr sz="10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4000"/>
                        </a:lnSpc>
                        <a:spcBef>
                          <a:spcPts val="2175"/>
                        </a:spcBef>
                        <a:buClr>
                          <a:srgbClr val="000000"/>
                        </a:buClr>
                        <a:buSzPct val="150000"/>
                        <a:buFont typeface="Arial" panose="020B0604020202020204" pitchFamily="34" charset="0"/>
                        <a:buChar char="•"/>
                        <a:defRPr sz="87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4000"/>
                        </a:lnSpc>
                        <a:spcBef>
                          <a:spcPts val="1975"/>
                        </a:spcBef>
                        <a:buClr>
                          <a:srgbClr val="336666"/>
                        </a:buClr>
                        <a:buSzPct val="150000"/>
                        <a:buFont typeface="Arial" panose="020B0604020202020204" pitchFamily="34" charset="0"/>
                        <a:buChar char="•"/>
                        <a:defRPr sz="79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4000"/>
                        </a:lnSpc>
                        <a:spcBef>
                          <a:spcPts val="1975"/>
                        </a:spcBef>
                        <a:buClr>
                          <a:srgbClr val="336666"/>
                        </a:buClr>
                        <a:buSzPct val="150000"/>
                        <a:buFont typeface="Arial" panose="020B0604020202020204" pitchFamily="34" charset="0"/>
                        <a:buChar char="•"/>
                        <a:defRPr sz="79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ts val="1975"/>
                        </a:spcBef>
                        <a:spcAft>
                          <a:spcPct val="0"/>
                        </a:spcAft>
                        <a:buClr>
                          <a:srgbClr val="336666"/>
                        </a:buClr>
                        <a:buSzPct val="150000"/>
                        <a:buFont typeface="Arial" panose="020B0604020202020204" pitchFamily="34" charset="0"/>
                        <a:buChar char="•"/>
                        <a:defRPr sz="79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ts val="1975"/>
                        </a:spcBef>
                        <a:spcAft>
                          <a:spcPct val="0"/>
                        </a:spcAft>
                        <a:buClr>
                          <a:srgbClr val="336666"/>
                        </a:buClr>
                        <a:buSzPct val="150000"/>
                        <a:buFont typeface="Arial" panose="020B0604020202020204" pitchFamily="34" charset="0"/>
                        <a:buChar char="•"/>
                        <a:defRPr sz="79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ts val="1975"/>
                        </a:spcBef>
                        <a:spcAft>
                          <a:spcPct val="0"/>
                        </a:spcAft>
                        <a:buClr>
                          <a:srgbClr val="336666"/>
                        </a:buClr>
                        <a:buSzPct val="150000"/>
                        <a:buFont typeface="Arial" panose="020B0604020202020204" pitchFamily="34" charset="0"/>
                        <a:buChar char="•"/>
                        <a:defRPr sz="79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ts val="1975"/>
                        </a:spcBef>
                        <a:spcAft>
                          <a:spcPct val="0"/>
                        </a:spcAft>
                        <a:buClr>
                          <a:srgbClr val="336666"/>
                        </a:buClr>
                        <a:buSzPct val="150000"/>
                        <a:buFont typeface="Arial" panose="020B0604020202020204" pitchFamily="34" charset="0"/>
                        <a:buChar char="•"/>
                        <a:defRPr sz="79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it-IT" sz="24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99" name="Rectangle 125"/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8409905" y="19160525"/>
                      <a:ext cx="266753" cy="136622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lnSpc>
                          <a:spcPct val="104000"/>
                        </a:lnSpc>
                        <a:spcBef>
                          <a:spcPts val="3050"/>
                        </a:spcBef>
                        <a:buClr>
                          <a:srgbClr val="000000"/>
                        </a:buClr>
                        <a:buSzPct val="70000"/>
                        <a:buFont typeface="Wingdings" panose="05000000000000000000" pitchFamily="2" charset="2"/>
                        <a:buChar char=""/>
                        <a:defRPr sz="12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4000"/>
                        </a:lnSpc>
                        <a:spcBef>
                          <a:spcPts val="2550"/>
                        </a:spcBef>
                        <a:buClr>
                          <a:srgbClr val="97CDCC"/>
                        </a:buClr>
                        <a:buSzPct val="150000"/>
                        <a:buFont typeface="Arial" panose="020B0604020202020204" pitchFamily="34" charset="0"/>
                        <a:buChar char="•"/>
                        <a:defRPr sz="10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4000"/>
                        </a:lnSpc>
                        <a:spcBef>
                          <a:spcPts val="2175"/>
                        </a:spcBef>
                        <a:buClr>
                          <a:srgbClr val="000000"/>
                        </a:buClr>
                        <a:buSzPct val="150000"/>
                        <a:buFont typeface="Arial" panose="020B0604020202020204" pitchFamily="34" charset="0"/>
                        <a:buChar char="•"/>
                        <a:defRPr sz="87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4000"/>
                        </a:lnSpc>
                        <a:spcBef>
                          <a:spcPts val="1975"/>
                        </a:spcBef>
                        <a:buClr>
                          <a:srgbClr val="336666"/>
                        </a:buClr>
                        <a:buSzPct val="150000"/>
                        <a:buFont typeface="Arial" panose="020B0604020202020204" pitchFamily="34" charset="0"/>
                        <a:buChar char="•"/>
                        <a:defRPr sz="79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4000"/>
                        </a:lnSpc>
                        <a:spcBef>
                          <a:spcPts val="1975"/>
                        </a:spcBef>
                        <a:buClr>
                          <a:srgbClr val="336666"/>
                        </a:buClr>
                        <a:buSzPct val="150000"/>
                        <a:buFont typeface="Arial" panose="020B0604020202020204" pitchFamily="34" charset="0"/>
                        <a:buChar char="•"/>
                        <a:defRPr sz="79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ts val="1975"/>
                        </a:spcBef>
                        <a:spcAft>
                          <a:spcPct val="0"/>
                        </a:spcAft>
                        <a:buClr>
                          <a:srgbClr val="336666"/>
                        </a:buClr>
                        <a:buSzPct val="150000"/>
                        <a:buFont typeface="Arial" panose="020B0604020202020204" pitchFamily="34" charset="0"/>
                        <a:buChar char="•"/>
                        <a:defRPr sz="79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ts val="1975"/>
                        </a:spcBef>
                        <a:spcAft>
                          <a:spcPct val="0"/>
                        </a:spcAft>
                        <a:buClr>
                          <a:srgbClr val="336666"/>
                        </a:buClr>
                        <a:buSzPct val="150000"/>
                        <a:buFont typeface="Arial" panose="020B0604020202020204" pitchFamily="34" charset="0"/>
                        <a:buChar char="•"/>
                        <a:defRPr sz="79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ts val="1975"/>
                        </a:spcBef>
                        <a:spcAft>
                          <a:spcPct val="0"/>
                        </a:spcAft>
                        <a:buClr>
                          <a:srgbClr val="336666"/>
                        </a:buClr>
                        <a:buSzPct val="150000"/>
                        <a:buFont typeface="Arial" panose="020B0604020202020204" pitchFamily="34" charset="0"/>
                        <a:buChar char="•"/>
                        <a:defRPr sz="79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ts val="1975"/>
                        </a:spcBef>
                        <a:spcAft>
                          <a:spcPct val="0"/>
                        </a:spcAft>
                        <a:buClr>
                          <a:srgbClr val="336666"/>
                        </a:buClr>
                        <a:buSzPct val="150000"/>
                        <a:buFont typeface="Arial" panose="020B0604020202020204" pitchFamily="34" charset="0"/>
                        <a:buChar char="•"/>
                        <a:defRPr sz="79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it-IT" sz="24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00" name="Rectangle 126"/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8409759" y="17247242"/>
                      <a:ext cx="266753" cy="136592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lnSpc>
                          <a:spcPct val="104000"/>
                        </a:lnSpc>
                        <a:spcBef>
                          <a:spcPts val="3050"/>
                        </a:spcBef>
                        <a:buClr>
                          <a:srgbClr val="000000"/>
                        </a:buClr>
                        <a:buSzPct val="70000"/>
                        <a:buFont typeface="Wingdings" panose="05000000000000000000" pitchFamily="2" charset="2"/>
                        <a:buChar char=""/>
                        <a:defRPr sz="12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4000"/>
                        </a:lnSpc>
                        <a:spcBef>
                          <a:spcPts val="2550"/>
                        </a:spcBef>
                        <a:buClr>
                          <a:srgbClr val="97CDCC"/>
                        </a:buClr>
                        <a:buSzPct val="150000"/>
                        <a:buFont typeface="Arial" panose="020B0604020202020204" pitchFamily="34" charset="0"/>
                        <a:buChar char="•"/>
                        <a:defRPr sz="10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4000"/>
                        </a:lnSpc>
                        <a:spcBef>
                          <a:spcPts val="2175"/>
                        </a:spcBef>
                        <a:buClr>
                          <a:srgbClr val="000000"/>
                        </a:buClr>
                        <a:buSzPct val="150000"/>
                        <a:buFont typeface="Arial" panose="020B0604020202020204" pitchFamily="34" charset="0"/>
                        <a:buChar char="•"/>
                        <a:defRPr sz="87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4000"/>
                        </a:lnSpc>
                        <a:spcBef>
                          <a:spcPts val="1975"/>
                        </a:spcBef>
                        <a:buClr>
                          <a:srgbClr val="336666"/>
                        </a:buClr>
                        <a:buSzPct val="150000"/>
                        <a:buFont typeface="Arial" panose="020B0604020202020204" pitchFamily="34" charset="0"/>
                        <a:buChar char="•"/>
                        <a:defRPr sz="79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4000"/>
                        </a:lnSpc>
                        <a:spcBef>
                          <a:spcPts val="1975"/>
                        </a:spcBef>
                        <a:buClr>
                          <a:srgbClr val="336666"/>
                        </a:buClr>
                        <a:buSzPct val="150000"/>
                        <a:buFont typeface="Arial" panose="020B0604020202020204" pitchFamily="34" charset="0"/>
                        <a:buChar char="•"/>
                        <a:defRPr sz="79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4000"/>
                        </a:lnSpc>
                        <a:spcBef>
                          <a:spcPts val="1975"/>
                        </a:spcBef>
                        <a:spcAft>
                          <a:spcPct val="0"/>
                        </a:spcAft>
                        <a:buClr>
                          <a:srgbClr val="336666"/>
                        </a:buClr>
                        <a:buSzPct val="150000"/>
                        <a:buFont typeface="Arial" panose="020B0604020202020204" pitchFamily="34" charset="0"/>
                        <a:buChar char="•"/>
                        <a:defRPr sz="79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4000"/>
                        </a:lnSpc>
                        <a:spcBef>
                          <a:spcPts val="1975"/>
                        </a:spcBef>
                        <a:spcAft>
                          <a:spcPct val="0"/>
                        </a:spcAft>
                        <a:buClr>
                          <a:srgbClr val="336666"/>
                        </a:buClr>
                        <a:buSzPct val="150000"/>
                        <a:buFont typeface="Arial" panose="020B0604020202020204" pitchFamily="34" charset="0"/>
                        <a:buChar char="•"/>
                        <a:defRPr sz="79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4000"/>
                        </a:lnSpc>
                        <a:spcBef>
                          <a:spcPts val="1975"/>
                        </a:spcBef>
                        <a:spcAft>
                          <a:spcPct val="0"/>
                        </a:spcAft>
                        <a:buClr>
                          <a:srgbClr val="336666"/>
                        </a:buClr>
                        <a:buSzPct val="150000"/>
                        <a:buFont typeface="Arial" panose="020B0604020202020204" pitchFamily="34" charset="0"/>
                        <a:buChar char="•"/>
                        <a:defRPr sz="79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4000"/>
                        </a:lnSpc>
                        <a:spcBef>
                          <a:spcPts val="1975"/>
                        </a:spcBef>
                        <a:spcAft>
                          <a:spcPct val="0"/>
                        </a:spcAft>
                        <a:buClr>
                          <a:srgbClr val="336666"/>
                        </a:buClr>
                        <a:buSzPct val="150000"/>
                        <a:buFont typeface="Arial" panose="020B0604020202020204" pitchFamily="34" charset="0"/>
                        <a:buChar char="•"/>
                        <a:defRPr sz="79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it-IT" sz="240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92" name="Oval 128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16451493" y="18595484"/>
                    <a:ext cx="1609200" cy="238831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 algn="ctr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lnSpc>
                        <a:spcPct val="104000"/>
                      </a:lnSpc>
                      <a:spcBef>
                        <a:spcPts val="3050"/>
                      </a:spcBef>
                      <a:buClr>
                        <a:srgbClr val="000000"/>
                      </a:buClr>
                      <a:buSzPct val="70000"/>
                      <a:buFont typeface="Wingdings" panose="05000000000000000000" pitchFamily="2" charset="2"/>
                      <a:buChar char=""/>
                      <a:defRPr sz="122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104000"/>
                      </a:lnSpc>
                      <a:spcBef>
                        <a:spcPts val="2550"/>
                      </a:spcBef>
                      <a:buClr>
                        <a:srgbClr val="97CDCC"/>
                      </a:buClr>
                      <a:buSzPct val="150000"/>
                      <a:buFont typeface="Arial" panose="020B0604020202020204" pitchFamily="34" charset="0"/>
                      <a:buChar char="•"/>
                      <a:defRPr sz="102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lnSpc>
                        <a:spcPct val="104000"/>
                      </a:lnSpc>
                      <a:spcBef>
                        <a:spcPts val="2175"/>
                      </a:spcBef>
                      <a:buClr>
                        <a:srgbClr val="000000"/>
                      </a:buClr>
                      <a:buSzPct val="150000"/>
                      <a:buFont typeface="Arial" panose="020B0604020202020204" pitchFamily="34" charset="0"/>
                      <a:buChar char="•"/>
                      <a:defRPr sz="87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lnSpc>
                        <a:spcPct val="104000"/>
                      </a:lnSpc>
                      <a:spcBef>
                        <a:spcPts val="1975"/>
                      </a:spcBef>
                      <a:buClr>
                        <a:srgbClr val="336666"/>
                      </a:buClr>
                      <a:buSzPct val="150000"/>
                      <a:buFont typeface="Arial" panose="020B0604020202020204" pitchFamily="34" charset="0"/>
                      <a:buChar char="•"/>
                      <a:defRPr sz="79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lnSpc>
                        <a:spcPct val="104000"/>
                      </a:lnSpc>
                      <a:spcBef>
                        <a:spcPts val="1975"/>
                      </a:spcBef>
                      <a:buClr>
                        <a:srgbClr val="336666"/>
                      </a:buClr>
                      <a:buSzPct val="150000"/>
                      <a:buFont typeface="Arial" panose="020B0604020202020204" pitchFamily="34" charset="0"/>
                      <a:buChar char="•"/>
                      <a:defRPr sz="79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lnSpc>
                        <a:spcPct val="104000"/>
                      </a:lnSpc>
                      <a:spcBef>
                        <a:spcPts val="1975"/>
                      </a:spcBef>
                      <a:spcAft>
                        <a:spcPct val="0"/>
                      </a:spcAft>
                      <a:buClr>
                        <a:srgbClr val="336666"/>
                      </a:buClr>
                      <a:buSzPct val="150000"/>
                      <a:buFont typeface="Arial" panose="020B0604020202020204" pitchFamily="34" charset="0"/>
                      <a:buChar char="•"/>
                      <a:defRPr sz="79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lnSpc>
                        <a:spcPct val="104000"/>
                      </a:lnSpc>
                      <a:spcBef>
                        <a:spcPts val="1975"/>
                      </a:spcBef>
                      <a:spcAft>
                        <a:spcPct val="0"/>
                      </a:spcAft>
                      <a:buClr>
                        <a:srgbClr val="336666"/>
                      </a:buClr>
                      <a:buSzPct val="150000"/>
                      <a:buFont typeface="Arial" panose="020B0604020202020204" pitchFamily="34" charset="0"/>
                      <a:buChar char="•"/>
                      <a:defRPr sz="79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lnSpc>
                        <a:spcPct val="104000"/>
                      </a:lnSpc>
                      <a:spcBef>
                        <a:spcPts val="1975"/>
                      </a:spcBef>
                      <a:spcAft>
                        <a:spcPct val="0"/>
                      </a:spcAft>
                      <a:buClr>
                        <a:srgbClr val="336666"/>
                      </a:buClr>
                      <a:buSzPct val="150000"/>
                      <a:buFont typeface="Arial" panose="020B0604020202020204" pitchFamily="34" charset="0"/>
                      <a:buChar char="•"/>
                      <a:defRPr sz="79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lnSpc>
                        <a:spcPct val="104000"/>
                      </a:lnSpc>
                      <a:spcBef>
                        <a:spcPts val="1975"/>
                      </a:spcBef>
                      <a:spcAft>
                        <a:spcPct val="0"/>
                      </a:spcAft>
                      <a:buClr>
                        <a:srgbClr val="336666"/>
                      </a:buClr>
                      <a:buSzPct val="150000"/>
                      <a:buFont typeface="Arial" panose="020B0604020202020204" pitchFamily="34" charset="0"/>
                      <a:buChar char="•"/>
                      <a:defRPr sz="79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defTabSz="914400"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it-IT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Oval 127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15338516" y="18595485"/>
                    <a:ext cx="1609200" cy="238831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 algn="ctr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lnSpc>
                        <a:spcPct val="104000"/>
                      </a:lnSpc>
                      <a:spcBef>
                        <a:spcPts val="3050"/>
                      </a:spcBef>
                      <a:buClr>
                        <a:srgbClr val="000000"/>
                      </a:buClr>
                      <a:buSzPct val="70000"/>
                      <a:buFont typeface="Wingdings" panose="05000000000000000000" pitchFamily="2" charset="2"/>
                      <a:buChar char=""/>
                      <a:defRPr sz="122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104000"/>
                      </a:lnSpc>
                      <a:spcBef>
                        <a:spcPts val="2550"/>
                      </a:spcBef>
                      <a:buClr>
                        <a:srgbClr val="97CDCC"/>
                      </a:buClr>
                      <a:buSzPct val="150000"/>
                      <a:buFont typeface="Arial" panose="020B0604020202020204" pitchFamily="34" charset="0"/>
                      <a:buChar char="•"/>
                      <a:defRPr sz="102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lnSpc>
                        <a:spcPct val="104000"/>
                      </a:lnSpc>
                      <a:spcBef>
                        <a:spcPts val="2175"/>
                      </a:spcBef>
                      <a:buClr>
                        <a:srgbClr val="000000"/>
                      </a:buClr>
                      <a:buSzPct val="150000"/>
                      <a:buFont typeface="Arial" panose="020B0604020202020204" pitchFamily="34" charset="0"/>
                      <a:buChar char="•"/>
                      <a:defRPr sz="87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lnSpc>
                        <a:spcPct val="104000"/>
                      </a:lnSpc>
                      <a:spcBef>
                        <a:spcPts val="1975"/>
                      </a:spcBef>
                      <a:buClr>
                        <a:srgbClr val="336666"/>
                      </a:buClr>
                      <a:buSzPct val="150000"/>
                      <a:buFont typeface="Arial" panose="020B0604020202020204" pitchFamily="34" charset="0"/>
                      <a:buChar char="•"/>
                      <a:defRPr sz="79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lnSpc>
                        <a:spcPct val="104000"/>
                      </a:lnSpc>
                      <a:spcBef>
                        <a:spcPts val="1975"/>
                      </a:spcBef>
                      <a:buClr>
                        <a:srgbClr val="336666"/>
                      </a:buClr>
                      <a:buSzPct val="150000"/>
                      <a:buFont typeface="Arial" panose="020B0604020202020204" pitchFamily="34" charset="0"/>
                      <a:buChar char="•"/>
                      <a:defRPr sz="79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lnSpc>
                        <a:spcPct val="104000"/>
                      </a:lnSpc>
                      <a:spcBef>
                        <a:spcPts val="1975"/>
                      </a:spcBef>
                      <a:spcAft>
                        <a:spcPct val="0"/>
                      </a:spcAft>
                      <a:buClr>
                        <a:srgbClr val="336666"/>
                      </a:buClr>
                      <a:buSzPct val="150000"/>
                      <a:buFont typeface="Arial" panose="020B0604020202020204" pitchFamily="34" charset="0"/>
                      <a:buChar char="•"/>
                      <a:defRPr sz="79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lnSpc>
                        <a:spcPct val="104000"/>
                      </a:lnSpc>
                      <a:spcBef>
                        <a:spcPts val="1975"/>
                      </a:spcBef>
                      <a:spcAft>
                        <a:spcPct val="0"/>
                      </a:spcAft>
                      <a:buClr>
                        <a:srgbClr val="336666"/>
                      </a:buClr>
                      <a:buSzPct val="150000"/>
                      <a:buFont typeface="Arial" panose="020B0604020202020204" pitchFamily="34" charset="0"/>
                      <a:buChar char="•"/>
                      <a:defRPr sz="79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lnSpc>
                        <a:spcPct val="104000"/>
                      </a:lnSpc>
                      <a:spcBef>
                        <a:spcPts val="1975"/>
                      </a:spcBef>
                      <a:spcAft>
                        <a:spcPct val="0"/>
                      </a:spcAft>
                      <a:buClr>
                        <a:srgbClr val="336666"/>
                      </a:buClr>
                      <a:buSzPct val="150000"/>
                      <a:buFont typeface="Arial" panose="020B0604020202020204" pitchFamily="34" charset="0"/>
                      <a:buChar char="•"/>
                      <a:defRPr sz="79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lnSpc>
                        <a:spcPct val="104000"/>
                      </a:lnSpc>
                      <a:spcBef>
                        <a:spcPts val="1975"/>
                      </a:spcBef>
                      <a:spcAft>
                        <a:spcPct val="0"/>
                      </a:spcAft>
                      <a:buClr>
                        <a:srgbClr val="336666"/>
                      </a:buClr>
                      <a:buSzPct val="150000"/>
                      <a:buFont typeface="Arial" panose="020B0604020202020204" pitchFamily="34" charset="0"/>
                      <a:buChar char="•"/>
                      <a:defRPr sz="79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defTabSz="914400"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it-IT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4" name="Oval 120"/>
                  <p:cNvSpPr>
                    <a:spLocks noChangeArrowheads="1"/>
                  </p:cNvSpPr>
                  <p:nvPr/>
                </p:nvSpPr>
                <p:spPr bwMode="auto">
                  <a:xfrm>
                    <a:off x="16322948" y="19652014"/>
                    <a:ext cx="72008" cy="720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lnSpc>
                        <a:spcPct val="104000"/>
                      </a:lnSpc>
                      <a:spcBef>
                        <a:spcPts val="3050"/>
                      </a:spcBef>
                      <a:buClr>
                        <a:srgbClr val="000000"/>
                      </a:buClr>
                      <a:buSzPct val="70000"/>
                      <a:buFont typeface="Wingdings" panose="05000000000000000000" pitchFamily="2" charset="2"/>
                      <a:buChar char=""/>
                      <a:defRPr sz="122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104000"/>
                      </a:lnSpc>
                      <a:spcBef>
                        <a:spcPts val="2550"/>
                      </a:spcBef>
                      <a:buClr>
                        <a:srgbClr val="97CDCC"/>
                      </a:buClr>
                      <a:buSzPct val="150000"/>
                      <a:buFont typeface="Arial" panose="020B0604020202020204" pitchFamily="34" charset="0"/>
                      <a:buChar char="•"/>
                      <a:defRPr sz="102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lnSpc>
                        <a:spcPct val="104000"/>
                      </a:lnSpc>
                      <a:spcBef>
                        <a:spcPts val="2175"/>
                      </a:spcBef>
                      <a:buClr>
                        <a:srgbClr val="000000"/>
                      </a:buClr>
                      <a:buSzPct val="150000"/>
                      <a:buFont typeface="Arial" panose="020B0604020202020204" pitchFamily="34" charset="0"/>
                      <a:buChar char="•"/>
                      <a:defRPr sz="87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lnSpc>
                        <a:spcPct val="104000"/>
                      </a:lnSpc>
                      <a:spcBef>
                        <a:spcPts val="1975"/>
                      </a:spcBef>
                      <a:buClr>
                        <a:srgbClr val="336666"/>
                      </a:buClr>
                      <a:buSzPct val="150000"/>
                      <a:buFont typeface="Arial" panose="020B0604020202020204" pitchFamily="34" charset="0"/>
                      <a:buChar char="•"/>
                      <a:defRPr sz="79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lnSpc>
                        <a:spcPct val="104000"/>
                      </a:lnSpc>
                      <a:spcBef>
                        <a:spcPts val="1975"/>
                      </a:spcBef>
                      <a:buClr>
                        <a:srgbClr val="336666"/>
                      </a:buClr>
                      <a:buSzPct val="150000"/>
                      <a:buFont typeface="Arial" panose="020B0604020202020204" pitchFamily="34" charset="0"/>
                      <a:buChar char="•"/>
                      <a:defRPr sz="79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defTabSz="449263" eaLnBrk="0" fontAlgn="base" hangingPunct="0">
                      <a:lnSpc>
                        <a:spcPct val="104000"/>
                      </a:lnSpc>
                      <a:spcBef>
                        <a:spcPts val="1975"/>
                      </a:spcBef>
                      <a:spcAft>
                        <a:spcPct val="0"/>
                      </a:spcAft>
                      <a:buClr>
                        <a:srgbClr val="336666"/>
                      </a:buClr>
                      <a:buSzPct val="150000"/>
                      <a:buFont typeface="Arial" panose="020B0604020202020204" pitchFamily="34" charset="0"/>
                      <a:buChar char="•"/>
                      <a:defRPr sz="79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defTabSz="449263" eaLnBrk="0" fontAlgn="base" hangingPunct="0">
                      <a:lnSpc>
                        <a:spcPct val="104000"/>
                      </a:lnSpc>
                      <a:spcBef>
                        <a:spcPts val="1975"/>
                      </a:spcBef>
                      <a:spcAft>
                        <a:spcPct val="0"/>
                      </a:spcAft>
                      <a:buClr>
                        <a:srgbClr val="336666"/>
                      </a:buClr>
                      <a:buSzPct val="150000"/>
                      <a:buFont typeface="Arial" panose="020B0604020202020204" pitchFamily="34" charset="0"/>
                      <a:buChar char="•"/>
                      <a:defRPr sz="79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defTabSz="449263" eaLnBrk="0" fontAlgn="base" hangingPunct="0">
                      <a:lnSpc>
                        <a:spcPct val="104000"/>
                      </a:lnSpc>
                      <a:spcBef>
                        <a:spcPts val="1975"/>
                      </a:spcBef>
                      <a:spcAft>
                        <a:spcPct val="0"/>
                      </a:spcAft>
                      <a:buClr>
                        <a:srgbClr val="336666"/>
                      </a:buClr>
                      <a:buSzPct val="150000"/>
                      <a:buFont typeface="Arial" panose="020B0604020202020204" pitchFamily="34" charset="0"/>
                      <a:buChar char="•"/>
                      <a:defRPr sz="79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defTabSz="449263" eaLnBrk="0" fontAlgn="base" hangingPunct="0">
                      <a:lnSpc>
                        <a:spcPct val="104000"/>
                      </a:lnSpc>
                      <a:spcBef>
                        <a:spcPts val="1975"/>
                      </a:spcBef>
                      <a:spcAft>
                        <a:spcPct val="0"/>
                      </a:spcAft>
                      <a:buClr>
                        <a:srgbClr val="336666"/>
                      </a:buClr>
                      <a:buSzPct val="150000"/>
                      <a:buFont typeface="Arial" panose="020B0604020202020204" pitchFamily="34" charset="0"/>
                      <a:buChar char="•"/>
                      <a:defRPr sz="79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lnSpc>
                        <a:spcPct val="100000"/>
                      </a:lnSpc>
                      <a:spcBef>
                        <a:spcPct val="0"/>
                      </a:spcBef>
                      <a:buSzPct val="100000"/>
                      <a:buFont typeface="Arial" panose="020B0604020202020204" pitchFamily="34" charset="0"/>
                      <a:buNone/>
                    </a:pPr>
                    <a:endParaRPr lang="it-IT" sz="160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95" name="Oval 121"/>
                  <p:cNvSpPr>
                    <a:spLocks noChangeArrowheads="1"/>
                  </p:cNvSpPr>
                  <p:nvPr/>
                </p:nvSpPr>
                <p:spPr bwMode="auto">
                  <a:xfrm>
                    <a:off x="16998316" y="19646698"/>
                    <a:ext cx="72008" cy="720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lnSpc>
                        <a:spcPct val="104000"/>
                      </a:lnSpc>
                      <a:spcBef>
                        <a:spcPts val="3050"/>
                      </a:spcBef>
                      <a:buClr>
                        <a:srgbClr val="000000"/>
                      </a:buClr>
                      <a:buSzPct val="70000"/>
                      <a:buFont typeface="Wingdings" panose="05000000000000000000" pitchFamily="2" charset="2"/>
                      <a:buChar char=""/>
                      <a:defRPr sz="122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104000"/>
                      </a:lnSpc>
                      <a:spcBef>
                        <a:spcPts val="2550"/>
                      </a:spcBef>
                      <a:buClr>
                        <a:srgbClr val="97CDCC"/>
                      </a:buClr>
                      <a:buSzPct val="150000"/>
                      <a:buFont typeface="Arial" panose="020B0604020202020204" pitchFamily="34" charset="0"/>
                      <a:buChar char="•"/>
                      <a:defRPr sz="102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lnSpc>
                        <a:spcPct val="104000"/>
                      </a:lnSpc>
                      <a:spcBef>
                        <a:spcPts val="2175"/>
                      </a:spcBef>
                      <a:buClr>
                        <a:srgbClr val="000000"/>
                      </a:buClr>
                      <a:buSzPct val="150000"/>
                      <a:buFont typeface="Arial" panose="020B0604020202020204" pitchFamily="34" charset="0"/>
                      <a:buChar char="•"/>
                      <a:defRPr sz="87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lnSpc>
                        <a:spcPct val="104000"/>
                      </a:lnSpc>
                      <a:spcBef>
                        <a:spcPts val="1975"/>
                      </a:spcBef>
                      <a:buClr>
                        <a:srgbClr val="336666"/>
                      </a:buClr>
                      <a:buSzPct val="150000"/>
                      <a:buFont typeface="Arial" panose="020B0604020202020204" pitchFamily="34" charset="0"/>
                      <a:buChar char="•"/>
                      <a:defRPr sz="79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lnSpc>
                        <a:spcPct val="104000"/>
                      </a:lnSpc>
                      <a:spcBef>
                        <a:spcPts val="1975"/>
                      </a:spcBef>
                      <a:buClr>
                        <a:srgbClr val="336666"/>
                      </a:buClr>
                      <a:buSzPct val="150000"/>
                      <a:buFont typeface="Arial" panose="020B0604020202020204" pitchFamily="34" charset="0"/>
                      <a:buChar char="•"/>
                      <a:defRPr sz="79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defTabSz="449263" eaLnBrk="0" fontAlgn="base" hangingPunct="0">
                      <a:lnSpc>
                        <a:spcPct val="104000"/>
                      </a:lnSpc>
                      <a:spcBef>
                        <a:spcPts val="1975"/>
                      </a:spcBef>
                      <a:spcAft>
                        <a:spcPct val="0"/>
                      </a:spcAft>
                      <a:buClr>
                        <a:srgbClr val="336666"/>
                      </a:buClr>
                      <a:buSzPct val="150000"/>
                      <a:buFont typeface="Arial" panose="020B0604020202020204" pitchFamily="34" charset="0"/>
                      <a:buChar char="•"/>
                      <a:defRPr sz="79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defTabSz="449263" eaLnBrk="0" fontAlgn="base" hangingPunct="0">
                      <a:lnSpc>
                        <a:spcPct val="104000"/>
                      </a:lnSpc>
                      <a:spcBef>
                        <a:spcPts val="1975"/>
                      </a:spcBef>
                      <a:spcAft>
                        <a:spcPct val="0"/>
                      </a:spcAft>
                      <a:buClr>
                        <a:srgbClr val="336666"/>
                      </a:buClr>
                      <a:buSzPct val="150000"/>
                      <a:buFont typeface="Arial" panose="020B0604020202020204" pitchFamily="34" charset="0"/>
                      <a:buChar char="•"/>
                      <a:defRPr sz="79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defTabSz="449263" eaLnBrk="0" fontAlgn="base" hangingPunct="0">
                      <a:lnSpc>
                        <a:spcPct val="104000"/>
                      </a:lnSpc>
                      <a:spcBef>
                        <a:spcPts val="1975"/>
                      </a:spcBef>
                      <a:spcAft>
                        <a:spcPct val="0"/>
                      </a:spcAft>
                      <a:buClr>
                        <a:srgbClr val="336666"/>
                      </a:buClr>
                      <a:buSzPct val="150000"/>
                      <a:buFont typeface="Arial" panose="020B0604020202020204" pitchFamily="34" charset="0"/>
                      <a:buChar char="•"/>
                      <a:defRPr sz="79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defTabSz="449263" eaLnBrk="0" fontAlgn="base" hangingPunct="0">
                      <a:lnSpc>
                        <a:spcPct val="104000"/>
                      </a:lnSpc>
                      <a:spcBef>
                        <a:spcPts val="1975"/>
                      </a:spcBef>
                      <a:spcAft>
                        <a:spcPct val="0"/>
                      </a:spcAft>
                      <a:buClr>
                        <a:srgbClr val="336666"/>
                      </a:buClr>
                      <a:buSzPct val="150000"/>
                      <a:buFont typeface="Arial" panose="020B0604020202020204" pitchFamily="34" charset="0"/>
                      <a:buChar char="•"/>
                      <a:defRPr sz="79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lnSpc>
                        <a:spcPct val="100000"/>
                      </a:lnSpc>
                      <a:spcBef>
                        <a:spcPct val="0"/>
                      </a:spcBef>
                      <a:buSzPct val="100000"/>
                      <a:buFont typeface="Arial" panose="020B0604020202020204" pitchFamily="34" charset="0"/>
                      <a:buNone/>
                    </a:pPr>
                    <a:endParaRPr lang="it-IT" sz="160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96" name="Oval 122"/>
                  <p:cNvSpPr>
                    <a:spLocks noChangeArrowheads="1"/>
                  </p:cNvSpPr>
                  <p:nvPr/>
                </p:nvSpPr>
                <p:spPr bwMode="auto">
                  <a:xfrm>
                    <a:off x="16322947" y="17732992"/>
                    <a:ext cx="72008" cy="720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lnSpc>
                        <a:spcPct val="104000"/>
                      </a:lnSpc>
                      <a:spcBef>
                        <a:spcPts val="3050"/>
                      </a:spcBef>
                      <a:buClr>
                        <a:srgbClr val="000000"/>
                      </a:buClr>
                      <a:buSzPct val="70000"/>
                      <a:buFont typeface="Wingdings" panose="05000000000000000000" pitchFamily="2" charset="2"/>
                      <a:buChar char=""/>
                      <a:defRPr sz="122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104000"/>
                      </a:lnSpc>
                      <a:spcBef>
                        <a:spcPts val="2550"/>
                      </a:spcBef>
                      <a:buClr>
                        <a:srgbClr val="97CDCC"/>
                      </a:buClr>
                      <a:buSzPct val="150000"/>
                      <a:buFont typeface="Arial" panose="020B0604020202020204" pitchFamily="34" charset="0"/>
                      <a:buChar char="•"/>
                      <a:defRPr sz="102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lnSpc>
                        <a:spcPct val="104000"/>
                      </a:lnSpc>
                      <a:spcBef>
                        <a:spcPts val="2175"/>
                      </a:spcBef>
                      <a:buClr>
                        <a:srgbClr val="000000"/>
                      </a:buClr>
                      <a:buSzPct val="150000"/>
                      <a:buFont typeface="Arial" panose="020B0604020202020204" pitchFamily="34" charset="0"/>
                      <a:buChar char="•"/>
                      <a:defRPr sz="87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lnSpc>
                        <a:spcPct val="104000"/>
                      </a:lnSpc>
                      <a:spcBef>
                        <a:spcPts val="1975"/>
                      </a:spcBef>
                      <a:buClr>
                        <a:srgbClr val="336666"/>
                      </a:buClr>
                      <a:buSzPct val="150000"/>
                      <a:buFont typeface="Arial" panose="020B0604020202020204" pitchFamily="34" charset="0"/>
                      <a:buChar char="•"/>
                      <a:defRPr sz="79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lnSpc>
                        <a:spcPct val="104000"/>
                      </a:lnSpc>
                      <a:spcBef>
                        <a:spcPts val="1975"/>
                      </a:spcBef>
                      <a:buClr>
                        <a:srgbClr val="336666"/>
                      </a:buClr>
                      <a:buSzPct val="150000"/>
                      <a:buFont typeface="Arial" panose="020B0604020202020204" pitchFamily="34" charset="0"/>
                      <a:buChar char="•"/>
                      <a:defRPr sz="79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defTabSz="449263" eaLnBrk="0" fontAlgn="base" hangingPunct="0">
                      <a:lnSpc>
                        <a:spcPct val="104000"/>
                      </a:lnSpc>
                      <a:spcBef>
                        <a:spcPts val="1975"/>
                      </a:spcBef>
                      <a:spcAft>
                        <a:spcPct val="0"/>
                      </a:spcAft>
                      <a:buClr>
                        <a:srgbClr val="336666"/>
                      </a:buClr>
                      <a:buSzPct val="150000"/>
                      <a:buFont typeface="Arial" panose="020B0604020202020204" pitchFamily="34" charset="0"/>
                      <a:buChar char="•"/>
                      <a:defRPr sz="79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defTabSz="449263" eaLnBrk="0" fontAlgn="base" hangingPunct="0">
                      <a:lnSpc>
                        <a:spcPct val="104000"/>
                      </a:lnSpc>
                      <a:spcBef>
                        <a:spcPts val="1975"/>
                      </a:spcBef>
                      <a:spcAft>
                        <a:spcPct val="0"/>
                      </a:spcAft>
                      <a:buClr>
                        <a:srgbClr val="336666"/>
                      </a:buClr>
                      <a:buSzPct val="150000"/>
                      <a:buFont typeface="Arial" panose="020B0604020202020204" pitchFamily="34" charset="0"/>
                      <a:buChar char="•"/>
                      <a:defRPr sz="79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defTabSz="449263" eaLnBrk="0" fontAlgn="base" hangingPunct="0">
                      <a:lnSpc>
                        <a:spcPct val="104000"/>
                      </a:lnSpc>
                      <a:spcBef>
                        <a:spcPts val="1975"/>
                      </a:spcBef>
                      <a:spcAft>
                        <a:spcPct val="0"/>
                      </a:spcAft>
                      <a:buClr>
                        <a:srgbClr val="336666"/>
                      </a:buClr>
                      <a:buSzPct val="150000"/>
                      <a:buFont typeface="Arial" panose="020B0604020202020204" pitchFamily="34" charset="0"/>
                      <a:buChar char="•"/>
                      <a:defRPr sz="79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defTabSz="449263" eaLnBrk="0" fontAlgn="base" hangingPunct="0">
                      <a:lnSpc>
                        <a:spcPct val="104000"/>
                      </a:lnSpc>
                      <a:spcBef>
                        <a:spcPts val="1975"/>
                      </a:spcBef>
                      <a:spcAft>
                        <a:spcPct val="0"/>
                      </a:spcAft>
                      <a:buClr>
                        <a:srgbClr val="336666"/>
                      </a:buClr>
                      <a:buSzPct val="150000"/>
                      <a:buFont typeface="Arial" panose="020B0604020202020204" pitchFamily="34" charset="0"/>
                      <a:buChar char="•"/>
                      <a:defRPr sz="79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lnSpc>
                        <a:spcPct val="100000"/>
                      </a:lnSpc>
                      <a:spcBef>
                        <a:spcPct val="0"/>
                      </a:spcBef>
                      <a:buSzPct val="100000"/>
                      <a:buFont typeface="Arial" panose="020B0604020202020204" pitchFamily="34" charset="0"/>
                      <a:buNone/>
                    </a:pPr>
                    <a:endParaRPr lang="it-IT" sz="160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97" name="Oval 123"/>
                  <p:cNvSpPr>
                    <a:spLocks noChangeArrowheads="1"/>
                  </p:cNvSpPr>
                  <p:nvPr/>
                </p:nvSpPr>
                <p:spPr bwMode="auto">
                  <a:xfrm>
                    <a:off x="16998315" y="17727676"/>
                    <a:ext cx="72008" cy="720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lnSpc>
                        <a:spcPct val="104000"/>
                      </a:lnSpc>
                      <a:spcBef>
                        <a:spcPts val="3050"/>
                      </a:spcBef>
                      <a:buClr>
                        <a:srgbClr val="000000"/>
                      </a:buClr>
                      <a:buSzPct val="70000"/>
                      <a:buFont typeface="Wingdings" panose="05000000000000000000" pitchFamily="2" charset="2"/>
                      <a:buChar char=""/>
                      <a:defRPr sz="122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104000"/>
                      </a:lnSpc>
                      <a:spcBef>
                        <a:spcPts val="2550"/>
                      </a:spcBef>
                      <a:buClr>
                        <a:srgbClr val="97CDCC"/>
                      </a:buClr>
                      <a:buSzPct val="150000"/>
                      <a:buFont typeface="Arial" panose="020B0604020202020204" pitchFamily="34" charset="0"/>
                      <a:buChar char="•"/>
                      <a:defRPr sz="102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lnSpc>
                        <a:spcPct val="104000"/>
                      </a:lnSpc>
                      <a:spcBef>
                        <a:spcPts val="2175"/>
                      </a:spcBef>
                      <a:buClr>
                        <a:srgbClr val="000000"/>
                      </a:buClr>
                      <a:buSzPct val="150000"/>
                      <a:buFont typeface="Arial" panose="020B0604020202020204" pitchFamily="34" charset="0"/>
                      <a:buChar char="•"/>
                      <a:defRPr sz="87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lnSpc>
                        <a:spcPct val="104000"/>
                      </a:lnSpc>
                      <a:spcBef>
                        <a:spcPts val="1975"/>
                      </a:spcBef>
                      <a:buClr>
                        <a:srgbClr val="336666"/>
                      </a:buClr>
                      <a:buSzPct val="150000"/>
                      <a:buFont typeface="Arial" panose="020B0604020202020204" pitchFamily="34" charset="0"/>
                      <a:buChar char="•"/>
                      <a:defRPr sz="79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lnSpc>
                        <a:spcPct val="104000"/>
                      </a:lnSpc>
                      <a:spcBef>
                        <a:spcPts val="1975"/>
                      </a:spcBef>
                      <a:buClr>
                        <a:srgbClr val="336666"/>
                      </a:buClr>
                      <a:buSzPct val="150000"/>
                      <a:buFont typeface="Arial" panose="020B0604020202020204" pitchFamily="34" charset="0"/>
                      <a:buChar char="•"/>
                      <a:defRPr sz="79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defTabSz="449263" eaLnBrk="0" fontAlgn="base" hangingPunct="0">
                      <a:lnSpc>
                        <a:spcPct val="104000"/>
                      </a:lnSpc>
                      <a:spcBef>
                        <a:spcPts val="1975"/>
                      </a:spcBef>
                      <a:spcAft>
                        <a:spcPct val="0"/>
                      </a:spcAft>
                      <a:buClr>
                        <a:srgbClr val="336666"/>
                      </a:buClr>
                      <a:buSzPct val="150000"/>
                      <a:buFont typeface="Arial" panose="020B0604020202020204" pitchFamily="34" charset="0"/>
                      <a:buChar char="•"/>
                      <a:defRPr sz="79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defTabSz="449263" eaLnBrk="0" fontAlgn="base" hangingPunct="0">
                      <a:lnSpc>
                        <a:spcPct val="104000"/>
                      </a:lnSpc>
                      <a:spcBef>
                        <a:spcPts val="1975"/>
                      </a:spcBef>
                      <a:spcAft>
                        <a:spcPct val="0"/>
                      </a:spcAft>
                      <a:buClr>
                        <a:srgbClr val="336666"/>
                      </a:buClr>
                      <a:buSzPct val="150000"/>
                      <a:buFont typeface="Arial" panose="020B0604020202020204" pitchFamily="34" charset="0"/>
                      <a:buChar char="•"/>
                      <a:defRPr sz="79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defTabSz="449263" eaLnBrk="0" fontAlgn="base" hangingPunct="0">
                      <a:lnSpc>
                        <a:spcPct val="104000"/>
                      </a:lnSpc>
                      <a:spcBef>
                        <a:spcPts val="1975"/>
                      </a:spcBef>
                      <a:spcAft>
                        <a:spcPct val="0"/>
                      </a:spcAft>
                      <a:buClr>
                        <a:srgbClr val="336666"/>
                      </a:buClr>
                      <a:buSzPct val="150000"/>
                      <a:buFont typeface="Arial" panose="020B0604020202020204" pitchFamily="34" charset="0"/>
                      <a:buChar char="•"/>
                      <a:defRPr sz="79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defTabSz="449263" eaLnBrk="0" fontAlgn="base" hangingPunct="0">
                      <a:lnSpc>
                        <a:spcPct val="104000"/>
                      </a:lnSpc>
                      <a:spcBef>
                        <a:spcPts val="1975"/>
                      </a:spcBef>
                      <a:spcAft>
                        <a:spcPct val="0"/>
                      </a:spcAft>
                      <a:buClr>
                        <a:srgbClr val="336666"/>
                      </a:buClr>
                      <a:buSzPct val="150000"/>
                      <a:buFont typeface="Arial" panose="020B0604020202020204" pitchFamily="34" charset="0"/>
                      <a:buChar char="•"/>
                      <a:defRPr sz="79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lnSpc>
                        <a:spcPct val="100000"/>
                      </a:lnSpc>
                      <a:spcBef>
                        <a:spcPct val="0"/>
                      </a:spcBef>
                      <a:buSzPct val="100000"/>
                      <a:buFont typeface="Arial" panose="020B0604020202020204" pitchFamily="34" charset="0"/>
                      <a:buNone/>
                    </a:pPr>
                    <a:endParaRPr lang="it-IT" sz="1600"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89" name="Straight Arrow Connector 188"/>
                <p:cNvCxnSpPr>
                  <a:cxnSpLocks noChangeShapeType="1"/>
                </p:cNvCxnSpPr>
                <p:nvPr/>
              </p:nvCxnSpPr>
              <p:spPr bwMode="auto">
                <a:xfrm flipV="1">
                  <a:off x="24991832" y="15943644"/>
                  <a:ext cx="0" cy="552823"/>
                </a:xfrm>
                <a:prstGeom prst="straightConnector1">
                  <a:avLst/>
                </a:prstGeom>
                <a:noFill/>
                <a:ln w="28575" algn="ctr">
                  <a:solidFill>
                    <a:schemeClr val="tx1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90" name="TextBox 189"/>
                <p:cNvSpPr txBox="1">
                  <a:spLocks noChangeArrowheads="1"/>
                </p:cNvSpPr>
                <p:nvPr/>
              </p:nvSpPr>
              <p:spPr bwMode="auto">
                <a:xfrm>
                  <a:off x="24965689" y="16039152"/>
                  <a:ext cx="640554" cy="5585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lnSpc>
                      <a:spcPct val="104000"/>
                    </a:lnSpc>
                    <a:spcBef>
                      <a:spcPts val="3050"/>
                    </a:spcBef>
                    <a:buClr>
                      <a:srgbClr val="000000"/>
                    </a:buClr>
                    <a:buSzPct val="70000"/>
                    <a:buFont typeface="Wingdings" panose="05000000000000000000" pitchFamily="2" charset="2"/>
                    <a:buChar char=""/>
                    <a:defRPr sz="122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lnSpc>
                      <a:spcPct val="104000"/>
                    </a:lnSpc>
                    <a:spcBef>
                      <a:spcPts val="2550"/>
                    </a:spcBef>
                    <a:buClr>
                      <a:srgbClr val="97CDCC"/>
                    </a:buClr>
                    <a:buSzPct val="150000"/>
                    <a:buFont typeface="Arial" panose="020B0604020202020204" pitchFamily="34" charset="0"/>
                    <a:buChar char="•"/>
                    <a:defRPr sz="102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lnSpc>
                      <a:spcPct val="104000"/>
                    </a:lnSpc>
                    <a:spcBef>
                      <a:spcPts val="2175"/>
                    </a:spcBef>
                    <a:buClr>
                      <a:srgbClr val="000000"/>
                    </a:buClr>
                    <a:buSzPct val="150000"/>
                    <a:buFont typeface="Arial" panose="020B0604020202020204" pitchFamily="34" charset="0"/>
                    <a:buChar char="•"/>
                    <a:defRPr sz="87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lnSpc>
                      <a:spcPct val="104000"/>
                    </a:lnSpc>
                    <a:spcBef>
                      <a:spcPts val="1975"/>
                    </a:spcBef>
                    <a:buClr>
                      <a:srgbClr val="336666"/>
                    </a:buClr>
                    <a:buSzPct val="150000"/>
                    <a:buFont typeface="Arial" panose="020B0604020202020204" pitchFamily="34" charset="0"/>
                    <a:buChar char="•"/>
                    <a:defRPr sz="79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lnSpc>
                      <a:spcPct val="104000"/>
                    </a:lnSpc>
                    <a:spcBef>
                      <a:spcPts val="1975"/>
                    </a:spcBef>
                    <a:buClr>
                      <a:srgbClr val="336666"/>
                    </a:buClr>
                    <a:buSzPct val="150000"/>
                    <a:buFont typeface="Arial" panose="020B0604020202020204" pitchFamily="34" charset="0"/>
                    <a:buChar char="•"/>
                    <a:defRPr sz="79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449263" eaLnBrk="0" fontAlgn="base" hangingPunct="0">
                    <a:lnSpc>
                      <a:spcPct val="104000"/>
                    </a:lnSpc>
                    <a:spcBef>
                      <a:spcPts val="1975"/>
                    </a:spcBef>
                    <a:spcAft>
                      <a:spcPct val="0"/>
                    </a:spcAft>
                    <a:buClr>
                      <a:srgbClr val="336666"/>
                    </a:buClr>
                    <a:buSzPct val="150000"/>
                    <a:buFont typeface="Arial" panose="020B0604020202020204" pitchFamily="34" charset="0"/>
                    <a:buChar char="•"/>
                    <a:defRPr sz="79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449263" eaLnBrk="0" fontAlgn="base" hangingPunct="0">
                    <a:lnSpc>
                      <a:spcPct val="104000"/>
                    </a:lnSpc>
                    <a:spcBef>
                      <a:spcPts val="1975"/>
                    </a:spcBef>
                    <a:spcAft>
                      <a:spcPct val="0"/>
                    </a:spcAft>
                    <a:buClr>
                      <a:srgbClr val="336666"/>
                    </a:buClr>
                    <a:buSzPct val="150000"/>
                    <a:buFont typeface="Arial" panose="020B0604020202020204" pitchFamily="34" charset="0"/>
                    <a:buChar char="•"/>
                    <a:defRPr sz="79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449263" eaLnBrk="0" fontAlgn="base" hangingPunct="0">
                    <a:lnSpc>
                      <a:spcPct val="104000"/>
                    </a:lnSpc>
                    <a:spcBef>
                      <a:spcPts val="1975"/>
                    </a:spcBef>
                    <a:spcAft>
                      <a:spcPct val="0"/>
                    </a:spcAft>
                    <a:buClr>
                      <a:srgbClr val="336666"/>
                    </a:buClr>
                    <a:buSzPct val="150000"/>
                    <a:buFont typeface="Arial" panose="020B0604020202020204" pitchFamily="34" charset="0"/>
                    <a:buChar char="•"/>
                    <a:defRPr sz="79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449263" eaLnBrk="0" fontAlgn="base" hangingPunct="0">
                    <a:lnSpc>
                      <a:spcPct val="104000"/>
                    </a:lnSpc>
                    <a:spcBef>
                      <a:spcPts val="1975"/>
                    </a:spcBef>
                    <a:spcAft>
                      <a:spcPct val="0"/>
                    </a:spcAft>
                    <a:buClr>
                      <a:srgbClr val="336666"/>
                    </a:buClr>
                    <a:buSzPct val="150000"/>
                    <a:buFont typeface="Arial" panose="020B0604020202020204" pitchFamily="34" charset="0"/>
                    <a:buChar char="•"/>
                    <a:defRPr sz="79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SzPct val="100000"/>
                    <a:buFont typeface="Arial" panose="020B0604020202020204" pitchFamily="34" charset="0"/>
                    <a:buNone/>
                  </a:pPr>
                  <a:r>
                    <a:rPr lang="en-US" sz="1400" i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</a:t>
                  </a:r>
                  <a:r>
                    <a:rPr lang="en-US" sz="1400" i="1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it-IT" sz="1400" i="1" baseline="-25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cxnSp>
          <p:nvCxnSpPr>
            <p:cNvPr id="101" name="Straight Connector 280"/>
            <p:cNvCxnSpPr>
              <a:cxnSpLocks noChangeShapeType="1"/>
            </p:cNvCxnSpPr>
            <p:nvPr/>
          </p:nvCxnSpPr>
          <p:spPr bwMode="auto">
            <a:xfrm flipH="1">
              <a:off x="2147887" y="3186112"/>
              <a:ext cx="1331913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" name="Straight Arrow Connector 281"/>
            <p:cNvCxnSpPr>
              <a:cxnSpLocks noChangeShapeType="1"/>
            </p:cNvCxnSpPr>
            <p:nvPr/>
          </p:nvCxnSpPr>
          <p:spPr bwMode="auto">
            <a:xfrm flipV="1">
              <a:off x="2244725" y="3186112"/>
              <a:ext cx="0" cy="53975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54" name="Group 153"/>
          <p:cNvGrpSpPr>
            <a:grpSpLocks noChangeAspect="1"/>
          </p:cNvGrpSpPr>
          <p:nvPr/>
        </p:nvGrpSpPr>
        <p:grpSpPr>
          <a:xfrm>
            <a:off x="3962400" y="2286000"/>
            <a:ext cx="4592434" cy="2392201"/>
            <a:chOff x="3548661" y="2119312"/>
            <a:chExt cx="7633735" cy="3976414"/>
          </a:xfrm>
        </p:grpSpPr>
        <p:grpSp>
          <p:nvGrpSpPr>
            <p:cNvPr id="125" name="Group 1"/>
            <p:cNvGrpSpPr>
              <a:grpSpLocks noChangeAspect="1"/>
            </p:cNvGrpSpPr>
            <p:nvPr/>
          </p:nvGrpSpPr>
          <p:grpSpPr bwMode="auto">
            <a:xfrm>
              <a:off x="6148986" y="2743200"/>
              <a:ext cx="2879725" cy="2709862"/>
              <a:chOff x="22628819" y="25552400"/>
              <a:chExt cx="3722745" cy="3502025"/>
            </a:xfrm>
          </p:grpSpPr>
          <p:grpSp>
            <p:nvGrpSpPr>
              <p:cNvPr id="126" name="Group 176"/>
              <p:cNvGrpSpPr>
                <a:grpSpLocks/>
              </p:cNvGrpSpPr>
              <p:nvPr/>
            </p:nvGrpSpPr>
            <p:grpSpPr bwMode="auto">
              <a:xfrm>
                <a:off x="22628819" y="25552400"/>
                <a:ext cx="3722745" cy="3502025"/>
                <a:chOff x="25869147" y="25541235"/>
                <a:chExt cx="3722252" cy="3502699"/>
              </a:xfrm>
            </p:grpSpPr>
            <p:grpSp>
              <p:nvGrpSpPr>
                <p:cNvPr id="128" name="Group 171"/>
                <p:cNvGrpSpPr>
                  <a:grpSpLocks noChangeAspect="1"/>
                </p:cNvGrpSpPr>
                <p:nvPr/>
              </p:nvGrpSpPr>
              <p:grpSpPr bwMode="auto">
                <a:xfrm>
                  <a:off x="26259007" y="25630302"/>
                  <a:ext cx="2972348" cy="3348008"/>
                  <a:chOff x="26441823" y="26762710"/>
                  <a:chExt cx="1459364" cy="1643791"/>
                </a:xfrm>
              </p:grpSpPr>
              <p:sp>
                <p:nvSpPr>
                  <p:cNvPr id="131" name="Rectangle 444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6347921" y="27044603"/>
                    <a:ext cx="1643786" cy="1080000"/>
                  </a:xfrm>
                  <a:prstGeom prst="rect">
                    <a:avLst/>
                  </a:prstGeom>
                  <a:solidFill>
                    <a:srgbClr val="8BC5FF"/>
                  </a:solidFill>
                  <a:ln w="2857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lnSpc>
                        <a:spcPct val="104000"/>
                      </a:lnSpc>
                      <a:spcBef>
                        <a:spcPts val="3050"/>
                      </a:spcBef>
                      <a:buClr>
                        <a:srgbClr val="000000"/>
                      </a:buClr>
                      <a:buSzPct val="70000"/>
                      <a:buFont typeface="Wingdings" panose="05000000000000000000" pitchFamily="2" charset="2"/>
                      <a:buChar char=""/>
                      <a:defRPr sz="122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104000"/>
                      </a:lnSpc>
                      <a:spcBef>
                        <a:spcPts val="2550"/>
                      </a:spcBef>
                      <a:buClr>
                        <a:srgbClr val="97CDCC"/>
                      </a:buClr>
                      <a:buSzPct val="150000"/>
                      <a:buFont typeface="Arial" panose="020B0604020202020204" pitchFamily="34" charset="0"/>
                      <a:buChar char="•"/>
                      <a:defRPr sz="102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lnSpc>
                        <a:spcPct val="104000"/>
                      </a:lnSpc>
                      <a:spcBef>
                        <a:spcPts val="2175"/>
                      </a:spcBef>
                      <a:buClr>
                        <a:srgbClr val="000000"/>
                      </a:buClr>
                      <a:buSzPct val="150000"/>
                      <a:buFont typeface="Arial" panose="020B0604020202020204" pitchFamily="34" charset="0"/>
                      <a:buChar char="•"/>
                      <a:defRPr sz="87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lnSpc>
                        <a:spcPct val="104000"/>
                      </a:lnSpc>
                      <a:spcBef>
                        <a:spcPts val="1975"/>
                      </a:spcBef>
                      <a:buClr>
                        <a:srgbClr val="336666"/>
                      </a:buClr>
                      <a:buSzPct val="150000"/>
                      <a:buFont typeface="Arial" panose="020B0604020202020204" pitchFamily="34" charset="0"/>
                      <a:buChar char="•"/>
                      <a:defRPr sz="79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lnSpc>
                        <a:spcPct val="104000"/>
                      </a:lnSpc>
                      <a:spcBef>
                        <a:spcPts val="1975"/>
                      </a:spcBef>
                      <a:buClr>
                        <a:srgbClr val="336666"/>
                      </a:buClr>
                      <a:buSzPct val="150000"/>
                      <a:buFont typeface="Arial" panose="020B0604020202020204" pitchFamily="34" charset="0"/>
                      <a:buChar char="•"/>
                      <a:defRPr sz="79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lnSpc>
                        <a:spcPct val="104000"/>
                      </a:lnSpc>
                      <a:spcBef>
                        <a:spcPts val="1975"/>
                      </a:spcBef>
                      <a:spcAft>
                        <a:spcPct val="0"/>
                      </a:spcAft>
                      <a:buClr>
                        <a:srgbClr val="336666"/>
                      </a:buClr>
                      <a:buSzPct val="150000"/>
                      <a:buFont typeface="Arial" panose="020B0604020202020204" pitchFamily="34" charset="0"/>
                      <a:buChar char="•"/>
                      <a:defRPr sz="79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lnSpc>
                        <a:spcPct val="104000"/>
                      </a:lnSpc>
                      <a:spcBef>
                        <a:spcPts val="1975"/>
                      </a:spcBef>
                      <a:spcAft>
                        <a:spcPct val="0"/>
                      </a:spcAft>
                      <a:buClr>
                        <a:srgbClr val="336666"/>
                      </a:buClr>
                      <a:buSzPct val="150000"/>
                      <a:buFont typeface="Arial" panose="020B0604020202020204" pitchFamily="34" charset="0"/>
                      <a:buChar char="•"/>
                      <a:defRPr sz="79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lnSpc>
                        <a:spcPct val="104000"/>
                      </a:lnSpc>
                      <a:spcBef>
                        <a:spcPts val="1975"/>
                      </a:spcBef>
                      <a:spcAft>
                        <a:spcPct val="0"/>
                      </a:spcAft>
                      <a:buClr>
                        <a:srgbClr val="336666"/>
                      </a:buClr>
                      <a:buSzPct val="150000"/>
                      <a:buFont typeface="Arial" panose="020B0604020202020204" pitchFamily="34" charset="0"/>
                      <a:buChar char="•"/>
                      <a:defRPr sz="79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lnSpc>
                        <a:spcPct val="104000"/>
                      </a:lnSpc>
                      <a:spcBef>
                        <a:spcPts val="1975"/>
                      </a:spcBef>
                      <a:spcAft>
                        <a:spcPct val="0"/>
                      </a:spcAft>
                      <a:buClr>
                        <a:srgbClr val="336666"/>
                      </a:buClr>
                      <a:buSzPct val="150000"/>
                      <a:buFont typeface="Arial" panose="020B0604020202020204" pitchFamily="34" charset="0"/>
                      <a:buChar char="•"/>
                      <a:defRPr sz="79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defTabSz="914400"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it-IT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2" name="Oval 445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6886838" y="27392152"/>
                    <a:ext cx="1643787" cy="384911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lnSpc>
                        <a:spcPct val="104000"/>
                      </a:lnSpc>
                      <a:spcBef>
                        <a:spcPts val="3050"/>
                      </a:spcBef>
                      <a:buClr>
                        <a:srgbClr val="000000"/>
                      </a:buClr>
                      <a:buSzPct val="70000"/>
                      <a:buFont typeface="Wingdings" panose="05000000000000000000" pitchFamily="2" charset="2"/>
                      <a:buChar char=""/>
                      <a:defRPr sz="122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104000"/>
                      </a:lnSpc>
                      <a:spcBef>
                        <a:spcPts val="2550"/>
                      </a:spcBef>
                      <a:buClr>
                        <a:srgbClr val="97CDCC"/>
                      </a:buClr>
                      <a:buSzPct val="150000"/>
                      <a:buFont typeface="Arial" panose="020B0604020202020204" pitchFamily="34" charset="0"/>
                      <a:buChar char="•"/>
                      <a:defRPr sz="102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lnSpc>
                        <a:spcPct val="104000"/>
                      </a:lnSpc>
                      <a:spcBef>
                        <a:spcPts val="2175"/>
                      </a:spcBef>
                      <a:buClr>
                        <a:srgbClr val="000000"/>
                      </a:buClr>
                      <a:buSzPct val="150000"/>
                      <a:buFont typeface="Arial" panose="020B0604020202020204" pitchFamily="34" charset="0"/>
                      <a:buChar char="•"/>
                      <a:defRPr sz="87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lnSpc>
                        <a:spcPct val="104000"/>
                      </a:lnSpc>
                      <a:spcBef>
                        <a:spcPts val="1975"/>
                      </a:spcBef>
                      <a:buClr>
                        <a:srgbClr val="336666"/>
                      </a:buClr>
                      <a:buSzPct val="150000"/>
                      <a:buFont typeface="Arial" panose="020B0604020202020204" pitchFamily="34" charset="0"/>
                      <a:buChar char="•"/>
                      <a:defRPr sz="79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lnSpc>
                        <a:spcPct val="104000"/>
                      </a:lnSpc>
                      <a:spcBef>
                        <a:spcPts val="1975"/>
                      </a:spcBef>
                      <a:buClr>
                        <a:srgbClr val="336666"/>
                      </a:buClr>
                      <a:buSzPct val="150000"/>
                      <a:buFont typeface="Arial" panose="020B0604020202020204" pitchFamily="34" charset="0"/>
                      <a:buChar char="•"/>
                      <a:defRPr sz="79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lnSpc>
                        <a:spcPct val="104000"/>
                      </a:lnSpc>
                      <a:spcBef>
                        <a:spcPts val="1975"/>
                      </a:spcBef>
                      <a:spcAft>
                        <a:spcPct val="0"/>
                      </a:spcAft>
                      <a:buClr>
                        <a:srgbClr val="336666"/>
                      </a:buClr>
                      <a:buSzPct val="150000"/>
                      <a:buFont typeface="Arial" panose="020B0604020202020204" pitchFamily="34" charset="0"/>
                      <a:buChar char="•"/>
                      <a:defRPr sz="79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lnSpc>
                        <a:spcPct val="104000"/>
                      </a:lnSpc>
                      <a:spcBef>
                        <a:spcPts val="1975"/>
                      </a:spcBef>
                      <a:spcAft>
                        <a:spcPct val="0"/>
                      </a:spcAft>
                      <a:buClr>
                        <a:srgbClr val="336666"/>
                      </a:buClr>
                      <a:buSzPct val="150000"/>
                      <a:buFont typeface="Arial" panose="020B0604020202020204" pitchFamily="34" charset="0"/>
                      <a:buChar char="•"/>
                      <a:defRPr sz="79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lnSpc>
                        <a:spcPct val="104000"/>
                      </a:lnSpc>
                      <a:spcBef>
                        <a:spcPts val="1975"/>
                      </a:spcBef>
                      <a:spcAft>
                        <a:spcPct val="0"/>
                      </a:spcAft>
                      <a:buClr>
                        <a:srgbClr val="336666"/>
                      </a:buClr>
                      <a:buSzPct val="150000"/>
                      <a:buFont typeface="Arial" panose="020B0604020202020204" pitchFamily="34" charset="0"/>
                      <a:buChar char="•"/>
                      <a:defRPr sz="79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lnSpc>
                        <a:spcPct val="104000"/>
                      </a:lnSpc>
                      <a:spcBef>
                        <a:spcPts val="1975"/>
                      </a:spcBef>
                      <a:spcAft>
                        <a:spcPct val="0"/>
                      </a:spcAft>
                      <a:buClr>
                        <a:srgbClr val="336666"/>
                      </a:buClr>
                      <a:buSzPct val="150000"/>
                      <a:buFont typeface="Arial" panose="020B0604020202020204" pitchFamily="34" charset="0"/>
                      <a:buChar char="•"/>
                      <a:defRPr sz="79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defTabSz="914400"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it-IT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3" name="Oval 446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5812590" y="27391946"/>
                    <a:ext cx="1643787" cy="385321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lnSpc>
                        <a:spcPct val="104000"/>
                      </a:lnSpc>
                      <a:spcBef>
                        <a:spcPts val="3050"/>
                      </a:spcBef>
                      <a:buClr>
                        <a:srgbClr val="000000"/>
                      </a:buClr>
                      <a:buSzPct val="70000"/>
                      <a:buFont typeface="Wingdings" panose="05000000000000000000" pitchFamily="2" charset="2"/>
                      <a:buChar char=""/>
                      <a:defRPr sz="122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104000"/>
                      </a:lnSpc>
                      <a:spcBef>
                        <a:spcPts val="2550"/>
                      </a:spcBef>
                      <a:buClr>
                        <a:srgbClr val="97CDCC"/>
                      </a:buClr>
                      <a:buSzPct val="150000"/>
                      <a:buFont typeface="Arial" panose="020B0604020202020204" pitchFamily="34" charset="0"/>
                      <a:buChar char="•"/>
                      <a:defRPr sz="102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lnSpc>
                        <a:spcPct val="104000"/>
                      </a:lnSpc>
                      <a:spcBef>
                        <a:spcPts val="2175"/>
                      </a:spcBef>
                      <a:buClr>
                        <a:srgbClr val="000000"/>
                      </a:buClr>
                      <a:buSzPct val="150000"/>
                      <a:buFont typeface="Arial" panose="020B0604020202020204" pitchFamily="34" charset="0"/>
                      <a:buChar char="•"/>
                      <a:defRPr sz="87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lnSpc>
                        <a:spcPct val="104000"/>
                      </a:lnSpc>
                      <a:spcBef>
                        <a:spcPts val="1975"/>
                      </a:spcBef>
                      <a:buClr>
                        <a:srgbClr val="336666"/>
                      </a:buClr>
                      <a:buSzPct val="150000"/>
                      <a:buFont typeface="Arial" panose="020B0604020202020204" pitchFamily="34" charset="0"/>
                      <a:buChar char="•"/>
                      <a:defRPr sz="79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lnSpc>
                        <a:spcPct val="104000"/>
                      </a:lnSpc>
                      <a:spcBef>
                        <a:spcPts val="1975"/>
                      </a:spcBef>
                      <a:buClr>
                        <a:srgbClr val="336666"/>
                      </a:buClr>
                      <a:buSzPct val="150000"/>
                      <a:buFont typeface="Arial" panose="020B0604020202020204" pitchFamily="34" charset="0"/>
                      <a:buChar char="•"/>
                      <a:defRPr sz="79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lnSpc>
                        <a:spcPct val="104000"/>
                      </a:lnSpc>
                      <a:spcBef>
                        <a:spcPts val="1975"/>
                      </a:spcBef>
                      <a:spcAft>
                        <a:spcPct val="0"/>
                      </a:spcAft>
                      <a:buClr>
                        <a:srgbClr val="336666"/>
                      </a:buClr>
                      <a:buSzPct val="150000"/>
                      <a:buFont typeface="Arial" panose="020B0604020202020204" pitchFamily="34" charset="0"/>
                      <a:buChar char="•"/>
                      <a:defRPr sz="79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lnSpc>
                        <a:spcPct val="104000"/>
                      </a:lnSpc>
                      <a:spcBef>
                        <a:spcPts val="1975"/>
                      </a:spcBef>
                      <a:spcAft>
                        <a:spcPct val="0"/>
                      </a:spcAft>
                      <a:buClr>
                        <a:srgbClr val="336666"/>
                      </a:buClr>
                      <a:buSzPct val="150000"/>
                      <a:buFont typeface="Arial" panose="020B0604020202020204" pitchFamily="34" charset="0"/>
                      <a:buChar char="•"/>
                      <a:defRPr sz="79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lnSpc>
                        <a:spcPct val="104000"/>
                      </a:lnSpc>
                      <a:spcBef>
                        <a:spcPts val="1975"/>
                      </a:spcBef>
                      <a:spcAft>
                        <a:spcPct val="0"/>
                      </a:spcAft>
                      <a:buClr>
                        <a:srgbClr val="336666"/>
                      </a:buClr>
                      <a:buSzPct val="150000"/>
                      <a:buFont typeface="Arial" panose="020B0604020202020204" pitchFamily="34" charset="0"/>
                      <a:buChar char="•"/>
                      <a:defRPr sz="79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lnSpc>
                        <a:spcPct val="104000"/>
                      </a:lnSpc>
                      <a:spcBef>
                        <a:spcPts val="1975"/>
                      </a:spcBef>
                      <a:spcAft>
                        <a:spcPct val="0"/>
                      </a:spcAft>
                      <a:buClr>
                        <a:srgbClr val="336666"/>
                      </a:buClr>
                      <a:buSzPct val="150000"/>
                      <a:buFont typeface="Arial" panose="020B0604020202020204" pitchFamily="34" charset="0"/>
                      <a:buChar char="•"/>
                      <a:defRPr sz="7900">
                        <a:solidFill>
                          <a:srgbClr val="000000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defTabSz="914400"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it-IT" sz="240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29" name="Rectangle 175"/>
                <p:cNvSpPr>
                  <a:spLocks noChangeArrowheads="1"/>
                </p:cNvSpPr>
                <p:nvPr/>
              </p:nvSpPr>
              <p:spPr bwMode="auto">
                <a:xfrm>
                  <a:off x="28841575" y="25541235"/>
                  <a:ext cx="749824" cy="3492000"/>
                </a:xfrm>
                <a:prstGeom prst="rect">
                  <a:avLst/>
                </a:prstGeom>
                <a:solidFill>
                  <a:schemeClr val="bg1"/>
                </a:solidFill>
                <a:ln w="9525" algn="ctr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lnSpc>
                      <a:spcPct val="104000"/>
                    </a:lnSpc>
                    <a:spcBef>
                      <a:spcPts val="3050"/>
                    </a:spcBef>
                    <a:buClr>
                      <a:srgbClr val="000000"/>
                    </a:buClr>
                    <a:buSzPct val="70000"/>
                    <a:buFont typeface="Wingdings" panose="05000000000000000000" pitchFamily="2" charset="2"/>
                    <a:buChar char=""/>
                    <a:defRPr sz="122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lnSpc>
                      <a:spcPct val="104000"/>
                    </a:lnSpc>
                    <a:spcBef>
                      <a:spcPts val="2550"/>
                    </a:spcBef>
                    <a:buClr>
                      <a:srgbClr val="97CDCC"/>
                    </a:buClr>
                    <a:buSzPct val="150000"/>
                    <a:buFont typeface="Arial" panose="020B0604020202020204" pitchFamily="34" charset="0"/>
                    <a:buChar char="•"/>
                    <a:defRPr sz="102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lnSpc>
                      <a:spcPct val="104000"/>
                    </a:lnSpc>
                    <a:spcBef>
                      <a:spcPts val="2175"/>
                    </a:spcBef>
                    <a:buClr>
                      <a:srgbClr val="000000"/>
                    </a:buClr>
                    <a:buSzPct val="150000"/>
                    <a:buFont typeface="Arial" panose="020B0604020202020204" pitchFamily="34" charset="0"/>
                    <a:buChar char="•"/>
                    <a:defRPr sz="87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lnSpc>
                      <a:spcPct val="104000"/>
                    </a:lnSpc>
                    <a:spcBef>
                      <a:spcPts val="1975"/>
                    </a:spcBef>
                    <a:buClr>
                      <a:srgbClr val="336666"/>
                    </a:buClr>
                    <a:buSzPct val="150000"/>
                    <a:buFont typeface="Arial" panose="020B0604020202020204" pitchFamily="34" charset="0"/>
                    <a:buChar char="•"/>
                    <a:defRPr sz="79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lnSpc>
                      <a:spcPct val="104000"/>
                    </a:lnSpc>
                    <a:spcBef>
                      <a:spcPts val="1975"/>
                    </a:spcBef>
                    <a:buClr>
                      <a:srgbClr val="336666"/>
                    </a:buClr>
                    <a:buSzPct val="150000"/>
                    <a:buFont typeface="Arial" panose="020B0604020202020204" pitchFamily="34" charset="0"/>
                    <a:buChar char="•"/>
                    <a:defRPr sz="79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449263" eaLnBrk="0" fontAlgn="base" hangingPunct="0">
                    <a:lnSpc>
                      <a:spcPct val="104000"/>
                    </a:lnSpc>
                    <a:spcBef>
                      <a:spcPts val="1975"/>
                    </a:spcBef>
                    <a:spcAft>
                      <a:spcPct val="0"/>
                    </a:spcAft>
                    <a:buClr>
                      <a:srgbClr val="336666"/>
                    </a:buClr>
                    <a:buSzPct val="150000"/>
                    <a:buFont typeface="Arial" panose="020B0604020202020204" pitchFamily="34" charset="0"/>
                    <a:buChar char="•"/>
                    <a:defRPr sz="79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449263" eaLnBrk="0" fontAlgn="base" hangingPunct="0">
                    <a:lnSpc>
                      <a:spcPct val="104000"/>
                    </a:lnSpc>
                    <a:spcBef>
                      <a:spcPts val="1975"/>
                    </a:spcBef>
                    <a:spcAft>
                      <a:spcPct val="0"/>
                    </a:spcAft>
                    <a:buClr>
                      <a:srgbClr val="336666"/>
                    </a:buClr>
                    <a:buSzPct val="150000"/>
                    <a:buFont typeface="Arial" panose="020B0604020202020204" pitchFamily="34" charset="0"/>
                    <a:buChar char="•"/>
                    <a:defRPr sz="79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449263" eaLnBrk="0" fontAlgn="base" hangingPunct="0">
                    <a:lnSpc>
                      <a:spcPct val="104000"/>
                    </a:lnSpc>
                    <a:spcBef>
                      <a:spcPts val="1975"/>
                    </a:spcBef>
                    <a:spcAft>
                      <a:spcPct val="0"/>
                    </a:spcAft>
                    <a:buClr>
                      <a:srgbClr val="336666"/>
                    </a:buClr>
                    <a:buSzPct val="150000"/>
                    <a:buFont typeface="Arial" panose="020B0604020202020204" pitchFamily="34" charset="0"/>
                    <a:buChar char="•"/>
                    <a:defRPr sz="79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449263" eaLnBrk="0" fontAlgn="base" hangingPunct="0">
                    <a:lnSpc>
                      <a:spcPct val="104000"/>
                    </a:lnSpc>
                    <a:spcBef>
                      <a:spcPts val="1975"/>
                    </a:spcBef>
                    <a:spcAft>
                      <a:spcPct val="0"/>
                    </a:spcAft>
                    <a:buClr>
                      <a:srgbClr val="336666"/>
                    </a:buClr>
                    <a:buSzPct val="150000"/>
                    <a:buFont typeface="Arial" panose="020B0604020202020204" pitchFamily="34" charset="0"/>
                    <a:buChar char="•"/>
                    <a:defRPr sz="79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SzPct val="100000"/>
                    <a:buFont typeface="Arial" panose="020B0604020202020204" pitchFamily="34" charset="0"/>
                    <a:buNone/>
                  </a:pPr>
                  <a:endParaRPr lang="it-IT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0" name="Rectangle 449"/>
                <p:cNvSpPr>
                  <a:spLocks noChangeArrowheads="1"/>
                </p:cNvSpPr>
                <p:nvPr/>
              </p:nvSpPr>
              <p:spPr bwMode="auto">
                <a:xfrm>
                  <a:off x="25869147" y="25551934"/>
                  <a:ext cx="783152" cy="3492000"/>
                </a:xfrm>
                <a:prstGeom prst="rect">
                  <a:avLst/>
                </a:prstGeom>
                <a:solidFill>
                  <a:schemeClr val="bg1"/>
                </a:solidFill>
                <a:ln w="9525" algn="ctr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lnSpc>
                      <a:spcPct val="104000"/>
                    </a:lnSpc>
                    <a:spcBef>
                      <a:spcPts val="3050"/>
                    </a:spcBef>
                    <a:buClr>
                      <a:srgbClr val="000000"/>
                    </a:buClr>
                    <a:buSzPct val="70000"/>
                    <a:buFont typeface="Wingdings" panose="05000000000000000000" pitchFamily="2" charset="2"/>
                    <a:buChar char=""/>
                    <a:defRPr sz="122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lnSpc>
                      <a:spcPct val="104000"/>
                    </a:lnSpc>
                    <a:spcBef>
                      <a:spcPts val="2550"/>
                    </a:spcBef>
                    <a:buClr>
                      <a:srgbClr val="97CDCC"/>
                    </a:buClr>
                    <a:buSzPct val="150000"/>
                    <a:buFont typeface="Arial" panose="020B0604020202020204" pitchFamily="34" charset="0"/>
                    <a:buChar char="•"/>
                    <a:defRPr sz="102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lnSpc>
                      <a:spcPct val="104000"/>
                    </a:lnSpc>
                    <a:spcBef>
                      <a:spcPts val="2175"/>
                    </a:spcBef>
                    <a:buClr>
                      <a:srgbClr val="000000"/>
                    </a:buClr>
                    <a:buSzPct val="150000"/>
                    <a:buFont typeface="Arial" panose="020B0604020202020204" pitchFamily="34" charset="0"/>
                    <a:buChar char="•"/>
                    <a:defRPr sz="87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lnSpc>
                      <a:spcPct val="104000"/>
                    </a:lnSpc>
                    <a:spcBef>
                      <a:spcPts val="1975"/>
                    </a:spcBef>
                    <a:buClr>
                      <a:srgbClr val="336666"/>
                    </a:buClr>
                    <a:buSzPct val="150000"/>
                    <a:buFont typeface="Arial" panose="020B0604020202020204" pitchFamily="34" charset="0"/>
                    <a:buChar char="•"/>
                    <a:defRPr sz="79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lnSpc>
                      <a:spcPct val="104000"/>
                    </a:lnSpc>
                    <a:spcBef>
                      <a:spcPts val="1975"/>
                    </a:spcBef>
                    <a:buClr>
                      <a:srgbClr val="336666"/>
                    </a:buClr>
                    <a:buSzPct val="150000"/>
                    <a:buFont typeface="Arial" panose="020B0604020202020204" pitchFamily="34" charset="0"/>
                    <a:buChar char="•"/>
                    <a:defRPr sz="79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449263" eaLnBrk="0" fontAlgn="base" hangingPunct="0">
                    <a:lnSpc>
                      <a:spcPct val="104000"/>
                    </a:lnSpc>
                    <a:spcBef>
                      <a:spcPts val="1975"/>
                    </a:spcBef>
                    <a:spcAft>
                      <a:spcPct val="0"/>
                    </a:spcAft>
                    <a:buClr>
                      <a:srgbClr val="336666"/>
                    </a:buClr>
                    <a:buSzPct val="150000"/>
                    <a:buFont typeface="Arial" panose="020B0604020202020204" pitchFamily="34" charset="0"/>
                    <a:buChar char="•"/>
                    <a:defRPr sz="79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449263" eaLnBrk="0" fontAlgn="base" hangingPunct="0">
                    <a:lnSpc>
                      <a:spcPct val="104000"/>
                    </a:lnSpc>
                    <a:spcBef>
                      <a:spcPts val="1975"/>
                    </a:spcBef>
                    <a:spcAft>
                      <a:spcPct val="0"/>
                    </a:spcAft>
                    <a:buClr>
                      <a:srgbClr val="336666"/>
                    </a:buClr>
                    <a:buSzPct val="150000"/>
                    <a:buFont typeface="Arial" panose="020B0604020202020204" pitchFamily="34" charset="0"/>
                    <a:buChar char="•"/>
                    <a:defRPr sz="79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449263" eaLnBrk="0" fontAlgn="base" hangingPunct="0">
                    <a:lnSpc>
                      <a:spcPct val="104000"/>
                    </a:lnSpc>
                    <a:spcBef>
                      <a:spcPts val="1975"/>
                    </a:spcBef>
                    <a:spcAft>
                      <a:spcPct val="0"/>
                    </a:spcAft>
                    <a:buClr>
                      <a:srgbClr val="336666"/>
                    </a:buClr>
                    <a:buSzPct val="150000"/>
                    <a:buFont typeface="Arial" panose="020B0604020202020204" pitchFamily="34" charset="0"/>
                    <a:buChar char="•"/>
                    <a:defRPr sz="79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449263" eaLnBrk="0" fontAlgn="base" hangingPunct="0">
                    <a:lnSpc>
                      <a:spcPct val="104000"/>
                    </a:lnSpc>
                    <a:spcBef>
                      <a:spcPts val="1975"/>
                    </a:spcBef>
                    <a:spcAft>
                      <a:spcPct val="0"/>
                    </a:spcAft>
                    <a:buClr>
                      <a:srgbClr val="336666"/>
                    </a:buClr>
                    <a:buSzPct val="150000"/>
                    <a:buFont typeface="Arial" panose="020B0604020202020204" pitchFamily="34" charset="0"/>
                    <a:buChar char="•"/>
                    <a:defRPr sz="7900">
                      <a:solidFill>
                        <a:srgbClr val="000000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SzPct val="100000"/>
                    <a:buFont typeface="Arial" panose="020B0604020202020204" pitchFamily="34" charset="0"/>
                    <a:buNone/>
                  </a:pPr>
                  <a:endParaRPr lang="it-IT" sz="160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27" name="Rectangle 178"/>
              <p:cNvSpPr>
                <a:spLocks noChangeArrowheads="1"/>
              </p:cNvSpPr>
              <p:nvPr/>
            </p:nvSpPr>
            <p:spPr bwMode="auto">
              <a:xfrm>
                <a:off x="23655997" y="25642888"/>
                <a:ext cx="1690687" cy="3348037"/>
              </a:xfrm>
              <a:prstGeom prst="rect">
                <a:avLst/>
              </a:prstGeom>
              <a:noFill/>
              <a:ln w="28575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lnSpc>
                    <a:spcPct val="104000"/>
                  </a:lnSpc>
                  <a:spcBef>
                    <a:spcPts val="3050"/>
                  </a:spcBef>
                  <a:buClr>
                    <a:srgbClr val="000000"/>
                  </a:buClr>
                  <a:buSzPct val="70000"/>
                  <a:buFont typeface="Wingdings" panose="05000000000000000000" pitchFamily="2" charset="2"/>
                  <a:buChar char=""/>
                  <a:defRPr sz="122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104000"/>
                  </a:lnSpc>
                  <a:spcBef>
                    <a:spcPts val="2550"/>
                  </a:spcBef>
                  <a:buClr>
                    <a:srgbClr val="97CDCC"/>
                  </a:buClr>
                  <a:buSzPct val="150000"/>
                  <a:buFont typeface="Arial" panose="020B0604020202020204" pitchFamily="34" charset="0"/>
                  <a:buChar char="•"/>
                  <a:defRPr sz="102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104000"/>
                  </a:lnSpc>
                  <a:spcBef>
                    <a:spcPts val="2175"/>
                  </a:spcBef>
                  <a:buClr>
                    <a:srgbClr val="000000"/>
                  </a:buClr>
                  <a:buSzPct val="150000"/>
                  <a:buFont typeface="Arial" panose="020B0604020202020204" pitchFamily="34" charset="0"/>
                  <a:buChar char="•"/>
                  <a:defRPr sz="87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104000"/>
                  </a:lnSpc>
                  <a:spcBef>
                    <a:spcPts val="1975"/>
                  </a:spcBef>
                  <a:buClr>
                    <a:srgbClr val="336666"/>
                  </a:buClr>
                  <a:buSzPct val="150000"/>
                  <a:buFont typeface="Arial" panose="020B0604020202020204" pitchFamily="34" charset="0"/>
                  <a:buChar char="•"/>
                  <a:defRPr sz="79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104000"/>
                  </a:lnSpc>
                  <a:spcBef>
                    <a:spcPts val="1975"/>
                  </a:spcBef>
                  <a:buClr>
                    <a:srgbClr val="336666"/>
                  </a:buClr>
                  <a:buSzPct val="150000"/>
                  <a:buFont typeface="Arial" panose="020B0604020202020204" pitchFamily="34" charset="0"/>
                  <a:buChar char="•"/>
                  <a:defRPr sz="79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104000"/>
                  </a:lnSpc>
                  <a:spcBef>
                    <a:spcPts val="1975"/>
                  </a:spcBef>
                  <a:spcAft>
                    <a:spcPct val="0"/>
                  </a:spcAft>
                  <a:buClr>
                    <a:srgbClr val="336666"/>
                  </a:buClr>
                  <a:buSzPct val="150000"/>
                  <a:buFont typeface="Arial" panose="020B0604020202020204" pitchFamily="34" charset="0"/>
                  <a:buChar char="•"/>
                  <a:defRPr sz="79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104000"/>
                  </a:lnSpc>
                  <a:spcBef>
                    <a:spcPts val="1975"/>
                  </a:spcBef>
                  <a:spcAft>
                    <a:spcPct val="0"/>
                  </a:spcAft>
                  <a:buClr>
                    <a:srgbClr val="336666"/>
                  </a:buClr>
                  <a:buSzPct val="150000"/>
                  <a:buFont typeface="Arial" panose="020B0604020202020204" pitchFamily="34" charset="0"/>
                  <a:buChar char="•"/>
                  <a:defRPr sz="79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104000"/>
                  </a:lnSpc>
                  <a:spcBef>
                    <a:spcPts val="1975"/>
                  </a:spcBef>
                  <a:spcAft>
                    <a:spcPct val="0"/>
                  </a:spcAft>
                  <a:buClr>
                    <a:srgbClr val="336666"/>
                  </a:buClr>
                  <a:buSzPct val="150000"/>
                  <a:buFont typeface="Arial" panose="020B0604020202020204" pitchFamily="34" charset="0"/>
                  <a:buChar char="•"/>
                  <a:defRPr sz="79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104000"/>
                  </a:lnSpc>
                  <a:spcBef>
                    <a:spcPts val="1975"/>
                  </a:spcBef>
                  <a:spcAft>
                    <a:spcPct val="0"/>
                  </a:spcAft>
                  <a:buClr>
                    <a:srgbClr val="336666"/>
                  </a:buClr>
                  <a:buSzPct val="150000"/>
                  <a:buFont typeface="Arial" panose="020B0604020202020204" pitchFamily="34" charset="0"/>
                  <a:buChar char="•"/>
                  <a:defRPr sz="79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SzPct val="100000"/>
                  <a:buFont typeface="Arial" panose="020B0604020202020204" pitchFamily="34" charset="0"/>
                  <a:buNone/>
                </a:pPr>
                <a:endParaRPr lang="it-IT" sz="160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34" name="Straight Connector 5"/>
            <p:cNvCxnSpPr>
              <a:cxnSpLocks noChangeShapeType="1"/>
            </p:cNvCxnSpPr>
            <p:nvPr/>
          </p:nvCxnSpPr>
          <p:spPr bwMode="auto">
            <a:xfrm flipH="1">
              <a:off x="6401398" y="2813050"/>
              <a:ext cx="32385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5" name="Straight Connector 257"/>
            <p:cNvCxnSpPr>
              <a:cxnSpLocks noChangeShapeType="1"/>
            </p:cNvCxnSpPr>
            <p:nvPr/>
          </p:nvCxnSpPr>
          <p:spPr bwMode="auto">
            <a:xfrm flipH="1">
              <a:off x="6401398" y="5405437"/>
              <a:ext cx="32385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6" name="Straight Arrow Connector 7"/>
            <p:cNvCxnSpPr>
              <a:cxnSpLocks noChangeShapeType="1"/>
            </p:cNvCxnSpPr>
            <p:nvPr/>
          </p:nvCxnSpPr>
          <p:spPr bwMode="auto">
            <a:xfrm flipV="1">
              <a:off x="6563323" y="2817812"/>
              <a:ext cx="0" cy="2589213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aphicFrame>
          <p:nvGraphicFramePr>
            <p:cNvPr id="137" name="Object 4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95761779"/>
                </p:ext>
              </p:extLst>
            </p:nvPr>
          </p:nvGraphicFramePr>
          <p:xfrm>
            <a:off x="6190261" y="3876675"/>
            <a:ext cx="274637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546" name="Equation" r:id="rId3" imgW="114201" imgH="190335" progId="Equation.DSMT4">
                    <p:embed/>
                  </p:oleObj>
                </mc:Choice>
                <mc:Fallback>
                  <p:oleObj name="Equation" r:id="rId3" imgW="114201" imgH="19033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90261" y="3876675"/>
                          <a:ext cx="274637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38" name="Straight Connector 261"/>
            <p:cNvCxnSpPr>
              <a:cxnSpLocks noChangeShapeType="1"/>
            </p:cNvCxnSpPr>
            <p:nvPr/>
          </p:nvCxnSpPr>
          <p:spPr bwMode="auto">
            <a:xfrm rot="16200000" flipH="1">
              <a:off x="6786367" y="2609056"/>
              <a:ext cx="322262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9" name="Straight Connector 262"/>
            <p:cNvCxnSpPr>
              <a:cxnSpLocks noChangeShapeType="1"/>
            </p:cNvCxnSpPr>
            <p:nvPr/>
          </p:nvCxnSpPr>
          <p:spPr bwMode="auto">
            <a:xfrm rot="16200000" flipH="1">
              <a:off x="8088117" y="2609056"/>
              <a:ext cx="322262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" name="Straight Arrow Connector 263"/>
            <p:cNvCxnSpPr>
              <a:cxnSpLocks noChangeShapeType="1"/>
            </p:cNvCxnSpPr>
            <p:nvPr/>
          </p:nvCxnSpPr>
          <p:spPr bwMode="auto">
            <a:xfrm rot="16200000" flipV="1">
              <a:off x="7596786" y="1966912"/>
              <a:ext cx="0" cy="129540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aphicFrame>
          <p:nvGraphicFramePr>
            <p:cNvPr id="141" name="Object 4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67756847"/>
                </p:ext>
              </p:extLst>
            </p:nvPr>
          </p:nvGraphicFramePr>
          <p:xfrm>
            <a:off x="7471373" y="2119312"/>
            <a:ext cx="3048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547" name="Equation" r:id="rId5" imgW="126890" imgH="190335" progId="Equation.DSMT4">
                    <p:embed/>
                  </p:oleObj>
                </mc:Choice>
                <mc:Fallback>
                  <p:oleObj name="Equation" r:id="rId5" imgW="126890" imgH="19033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71373" y="2119312"/>
                          <a:ext cx="304800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2" name="Object 4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93262834"/>
                </p:ext>
              </p:extLst>
            </p:nvPr>
          </p:nvGraphicFramePr>
          <p:xfrm>
            <a:off x="9083721" y="2380976"/>
            <a:ext cx="2098675" cy="32575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548" name="Equation" r:id="rId7" imgW="876300" imgH="1358900" progId="Equation.DSMT4">
                    <p:embed/>
                  </p:oleObj>
                </mc:Choice>
                <mc:Fallback>
                  <p:oleObj name="Equation" r:id="rId7" imgW="876300" imgH="13589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83721" y="2380976"/>
                          <a:ext cx="2098675" cy="32575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" name="Object 4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79126026"/>
                </p:ext>
              </p:extLst>
            </p:nvPr>
          </p:nvGraphicFramePr>
          <p:xfrm>
            <a:off x="7382473" y="3863975"/>
            <a:ext cx="42545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549" name="Equation" r:id="rId9" imgW="177646" imgH="190335" progId="Equation.DSMT4">
                    <p:embed/>
                  </p:oleObj>
                </mc:Choice>
                <mc:Fallback>
                  <p:oleObj name="Equation" r:id="rId9" imgW="177646" imgH="19033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82473" y="3863975"/>
                          <a:ext cx="425450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4" name="Rectangle 444"/>
            <p:cNvSpPr>
              <a:spLocks noChangeArrowheads="1"/>
            </p:cNvSpPr>
            <p:nvPr/>
          </p:nvSpPr>
          <p:spPr bwMode="auto">
            <a:xfrm rot="5400000">
              <a:off x="4159054" y="3699669"/>
              <a:ext cx="1703387" cy="1701800"/>
            </a:xfrm>
            <a:prstGeom prst="rect">
              <a:avLst/>
            </a:prstGeom>
            <a:solidFill>
              <a:srgbClr val="8BC5FF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104000"/>
                </a:lnSpc>
                <a:spcBef>
                  <a:spcPts val="3050"/>
                </a:spcBef>
                <a:buClr>
                  <a:srgbClr val="000000"/>
                </a:buClr>
                <a:buSzPct val="70000"/>
                <a:buFont typeface="Wingdings" panose="05000000000000000000" pitchFamily="2" charset="2"/>
                <a:buChar char=""/>
                <a:defRPr sz="122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104000"/>
                </a:lnSpc>
                <a:spcBef>
                  <a:spcPts val="2550"/>
                </a:spcBef>
                <a:buClr>
                  <a:srgbClr val="97CDCC"/>
                </a:buClr>
                <a:buSzPct val="150000"/>
                <a:buFont typeface="Arial" panose="020B0604020202020204" pitchFamily="34" charset="0"/>
                <a:buChar char="•"/>
                <a:defRPr sz="102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104000"/>
                </a:lnSpc>
                <a:spcBef>
                  <a:spcPts val="2175"/>
                </a:spcBef>
                <a:buClr>
                  <a:srgbClr val="000000"/>
                </a:buClr>
                <a:buSzPct val="150000"/>
                <a:buFont typeface="Arial" panose="020B0604020202020204" pitchFamily="34" charset="0"/>
                <a:buChar char="•"/>
                <a:defRPr sz="87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104000"/>
                </a:lnSpc>
                <a:spcBef>
                  <a:spcPts val="1975"/>
                </a:spcBef>
                <a:buClr>
                  <a:srgbClr val="336666"/>
                </a:buClr>
                <a:buSzPct val="150000"/>
                <a:buFont typeface="Arial" panose="020B0604020202020204" pitchFamily="34" charset="0"/>
                <a:buChar char="•"/>
                <a:defRPr sz="79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104000"/>
                </a:lnSpc>
                <a:spcBef>
                  <a:spcPts val="1975"/>
                </a:spcBef>
                <a:buClr>
                  <a:srgbClr val="336666"/>
                </a:buClr>
                <a:buSzPct val="150000"/>
                <a:buFont typeface="Arial" panose="020B0604020202020204" pitchFamily="34" charset="0"/>
                <a:buChar char="•"/>
                <a:defRPr sz="79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104000"/>
                </a:lnSpc>
                <a:spcBef>
                  <a:spcPts val="1975"/>
                </a:spcBef>
                <a:spcAft>
                  <a:spcPct val="0"/>
                </a:spcAft>
                <a:buClr>
                  <a:srgbClr val="336666"/>
                </a:buClr>
                <a:buSzPct val="150000"/>
                <a:buFont typeface="Arial" panose="020B0604020202020204" pitchFamily="34" charset="0"/>
                <a:buChar char="•"/>
                <a:defRPr sz="79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104000"/>
                </a:lnSpc>
                <a:spcBef>
                  <a:spcPts val="1975"/>
                </a:spcBef>
                <a:spcAft>
                  <a:spcPct val="0"/>
                </a:spcAft>
                <a:buClr>
                  <a:srgbClr val="336666"/>
                </a:buClr>
                <a:buSzPct val="150000"/>
                <a:buFont typeface="Arial" panose="020B0604020202020204" pitchFamily="34" charset="0"/>
                <a:buChar char="•"/>
                <a:defRPr sz="79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104000"/>
                </a:lnSpc>
                <a:spcBef>
                  <a:spcPts val="1975"/>
                </a:spcBef>
                <a:spcAft>
                  <a:spcPct val="0"/>
                </a:spcAft>
                <a:buClr>
                  <a:srgbClr val="336666"/>
                </a:buClr>
                <a:buSzPct val="150000"/>
                <a:buFont typeface="Arial" panose="020B0604020202020204" pitchFamily="34" charset="0"/>
                <a:buChar char="•"/>
                <a:defRPr sz="79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104000"/>
                </a:lnSpc>
                <a:spcBef>
                  <a:spcPts val="1975"/>
                </a:spcBef>
                <a:spcAft>
                  <a:spcPct val="0"/>
                </a:spcAft>
                <a:buClr>
                  <a:srgbClr val="336666"/>
                </a:buClr>
                <a:buSzPct val="150000"/>
                <a:buFont typeface="Arial" panose="020B0604020202020204" pitchFamily="34" charset="0"/>
                <a:buChar char="•"/>
                <a:defRPr sz="79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defTabSz="91440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it-IT" sz="2400">
                <a:solidFill>
                  <a:schemeClr val="tx1"/>
                </a:solidFill>
              </a:endParaRPr>
            </a:p>
          </p:txBody>
        </p:sp>
        <p:cxnSp>
          <p:nvCxnSpPr>
            <p:cNvPr id="145" name="Straight Connector 272"/>
            <p:cNvCxnSpPr>
              <a:cxnSpLocks noChangeShapeType="1"/>
            </p:cNvCxnSpPr>
            <p:nvPr/>
          </p:nvCxnSpPr>
          <p:spPr bwMode="auto">
            <a:xfrm rot="16200000" flipH="1">
              <a:off x="6579993" y="5638529"/>
              <a:ext cx="322262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6" name="Straight Connector 273"/>
            <p:cNvCxnSpPr>
              <a:cxnSpLocks noChangeShapeType="1"/>
            </p:cNvCxnSpPr>
            <p:nvPr/>
          </p:nvCxnSpPr>
          <p:spPr bwMode="auto">
            <a:xfrm rot="16200000" flipH="1">
              <a:off x="8283380" y="5638529"/>
              <a:ext cx="322262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7" name="Straight Arrow Connector 274"/>
            <p:cNvCxnSpPr>
              <a:cxnSpLocks noChangeShapeType="1"/>
            </p:cNvCxnSpPr>
            <p:nvPr/>
          </p:nvCxnSpPr>
          <p:spPr bwMode="auto">
            <a:xfrm rot="16200000" flipV="1">
              <a:off x="7590437" y="4797948"/>
              <a:ext cx="0" cy="1692275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aphicFrame>
          <p:nvGraphicFramePr>
            <p:cNvPr id="148" name="Object 4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6834424"/>
                </p:ext>
              </p:extLst>
            </p:nvPr>
          </p:nvGraphicFramePr>
          <p:xfrm>
            <a:off x="7395175" y="5638527"/>
            <a:ext cx="395288" cy="457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550" name="Equation" r:id="rId11" imgW="164957" imgH="190335" progId="Equation.DSMT4">
                    <p:embed/>
                  </p:oleObj>
                </mc:Choice>
                <mc:Fallback>
                  <p:oleObj name="Equation" r:id="rId11" imgW="164957" imgH="19033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95175" y="5638527"/>
                          <a:ext cx="395288" cy="457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49" name="Straight Connector 281"/>
            <p:cNvCxnSpPr>
              <a:cxnSpLocks noChangeShapeType="1"/>
            </p:cNvCxnSpPr>
            <p:nvPr/>
          </p:nvCxnSpPr>
          <p:spPr bwMode="auto">
            <a:xfrm flipH="1">
              <a:off x="3778848" y="3702050"/>
              <a:ext cx="32385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0" name="Straight Connector 282"/>
            <p:cNvCxnSpPr>
              <a:cxnSpLocks noChangeShapeType="1"/>
            </p:cNvCxnSpPr>
            <p:nvPr/>
          </p:nvCxnSpPr>
          <p:spPr bwMode="auto">
            <a:xfrm flipH="1">
              <a:off x="3778848" y="5405437"/>
              <a:ext cx="32385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1" name="Straight Arrow Connector 283"/>
            <p:cNvCxnSpPr>
              <a:cxnSpLocks noChangeShapeType="1"/>
            </p:cNvCxnSpPr>
            <p:nvPr/>
          </p:nvCxnSpPr>
          <p:spPr bwMode="auto">
            <a:xfrm flipV="1">
              <a:off x="3940773" y="3703637"/>
              <a:ext cx="0" cy="1692275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aphicFrame>
          <p:nvGraphicFramePr>
            <p:cNvPr id="152" name="Object 4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91930831"/>
                </p:ext>
              </p:extLst>
            </p:nvPr>
          </p:nvGraphicFramePr>
          <p:xfrm>
            <a:off x="3548661" y="4294187"/>
            <a:ext cx="366712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551" name="Equation" r:id="rId13" imgW="152334" imgH="190417" progId="Equation.DSMT4">
                    <p:embed/>
                  </p:oleObj>
                </mc:Choice>
                <mc:Fallback>
                  <p:oleObj name="Equation" r:id="rId13" imgW="152334" imgH="19041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8661" y="4294187"/>
                          <a:ext cx="366712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" name="Object 4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52081459"/>
                </p:ext>
              </p:extLst>
            </p:nvPr>
          </p:nvGraphicFramePr>
          <p:xfrm>
            <a:off x="4786911" y="4318000"/>
            <a:ext cx="455612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552" name="Equation" r:id="rId15" imgW="190417" imgH="190417" progId="Equation.DSMT4">
                    <p:embed/>
                  </p:oleObj>
                </mc:Choice>
                <mc:Fallback>
                  <p:oleObj name="Equation" r:id="rId15" imgW="190417" imgH="19041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6911" y="4318000"/>
                          <a:ext cx="455612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58" name="Straight Connector 272"/>
          <p:cNvCxnSpPr>
            <a:cxnSpLocks noChangeShapeType="1"/>
          </p:cNvCxnSpPr>
          <p:nvPr/>
        </p:nvCxnSpPr>
        <p:spPr bwMode="auto">
          <a:xfrm rot="16200000" flipH="1">
            <a:off x="4219089" y="4402208"/>
            <a:ext cx="193872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9" name="Straight Connector 273"/>
          <p:cNvCxnSpPr>
            <a:cxnSpLocks noChangeShapeType="1"/>
          </p:cNvCxnSpPr>
          <p:nvPr/>
        </p:nvCxnSpPr>
        <p:spPr bwMode="auto">
          <a:xfrm rot="16200000" flipH="1">
            <a:off x="5243842" y="4402208"/>
            <a:ext cx="193872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0" name="Straight Arrow Connector 274"/>
          <p:cNvCxnSpPr>
            <a:cxnSpLocks noChangeShapeType="1"/>
          </p:cNvCxnSpPr>
          <p:nvPr/>
        </p:nvCxnSpPr>
        <p:spPr bwMode="auto">
          <a:xfrm rot="16200000" flipV="1">
            <a:off x="4826969" y="3896517"/>
            <a:ext cx="0" cy="101806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61" name="Object 4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619096"/>
              </p:ext>
            </p:extLst>
          </p:nvPr>
        </p:nvGraphicFramePr>
        <p:xfrm>
          <a:off x="4709500" y="4402207"/>
          <a:ext cx="237804" cy="27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53" name="Equation" r:id="rId17" imgW="164957" imgH="190335" progId="Equation.DSMT4">
                  <p:embed/>
                </p:oleObj>
              </mc:Choice>
              <mc:Fallback>
                <p:oleObj name="Equation" r:id="rId17" imgW="164957" imgH="19033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9500" y="4402207"/>
                        <a:ext cx="237804" cy="27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535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8136" y="797256"/>
            <a:ext cx="9144000" cy="6019800"/>
          </a:xfrm>
        </p:spPr>
        <p:txBody>
          <a:bodyPr/>
          <a:lstStyle/>
          <a:p>
            <a:r>
              <a:rPr lang="en-US" sz="1800" dirty="0" smtClean="0"/>
              <a:t>A stack of DE membranes is used to drive a 2-degrees of freedom vibratory system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/>
            </a:r>
            <a:br>
              <a:rPr lang="en-US" sz="1800" dirty="0" smtClean="0"/>
            </a:br>
            <a:endParaRPr lang="it-IT" sz="1800" dirty="0" smtClean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ASIM 2 </a:t>
            </a:r>
            <a:r>
              <a:rPr lang="en-US" dirty="0" smtClean="0"/>
              <a:t>Final </a:t>
            </a:r>
            <a:r>
              <a:rPr lang="en-US" dirty="0"/>
              <a:t>Exam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E0B6-9424-42BB-AEF6-20DF0B6AED79}" type="slidenum">
              <a:rPr lang="en-US" smtClean="0"/>
              <a:pPr/>
              <a:t>3</a:t>
            </a:fld>
            <a:endParaRPr lang="en-US" dirty="0"/>
          </a:p>
        </p:txBody>
      </p:sp>
      <p:cxnSp>
        <p:nvCxnSpPr>
          <p:cNvPr id="44" name="Connettore 1 5"/>
          <p:cNvCxnSpPr/>
          <p:nvPr/>
        </p:nvCxnSpPr>
        <p:spPr bwMode="auto">
          <a:xfrm>
            <a:off x="1379374" y="5818901"/>
            <a:ext cx="237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Connettore 1 39"/>
          <p:cNvCxnSpPr/>
          <p:nvPr/>
        </p:nvCxnSpPr>
        <p:spPr bwMode="auto">
          <a:xfrm>
            <a:off x="2217574" y="2244452"/>
            <a:ext cx="1404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Connettore 2 10"/>
          <p:cNvCxnSpPr/>
          <p:nvPr/>
        </p:nvCxnSpPr>
        <p:spPr bwMode="auto">
          <a:xfrm flipV="1">
            <a:off x="3208174" y="2253887"/>
            <a:ext cx="0" cy="3564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CasellaDiTesto 40"/>
          <p:cNvSpPr txBox="1"/>
          <p:nvPr/>
        </p:nvSpPr>
        <p:spPr>
          <a:xfrm>
            <a:off x="2483374" y="4760901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it-IT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it-IT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CasellaDiTesto 41"/>
          <p:cNvSpPr txBox="1"/>
          <p:nvPr/>
        </p:nvSpPr>
        <p:spPr>
          <a:xfrm>
            <a:off x="4115911" y="5558135"/>
            <a:ext cx="837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= 0</a:t>
            </a:r>
            <a:endParaRPr lang="it-IT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Connettore 1 57"/>
          <p:cNvCxnSpPr/>
          <p:nvPr/>
        </p:nvCxnSpPr>
        <p:spPr bwMode="auto">
          <a:xfrm>
            <a:off x="2502574" y="5818901"/>
            <a:ext cx="162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Freeform 85"/>
          <p:cNvSpPr/>
          <p:nvPr/>
        </p:nvSpPr>
        <p:spPr>
          <a:xfrm rot="10800000">
            <a:off x="798045" y="2876682"/>
            <a:ext cx="333427" cy="987700"/>
          </a:xfrm>
          <a:custGeom>
            <a:avLst/>
            <a:gdLst>
              <a:gd name="connsiteX0" fmla="*/ 254000 w 514350"/>
              <a:gd name="connsiteY0" fmla="*/ 0 h 1101725"/>
              <a:gd name="connsiteX1" fmla="*/ 257175 w 514350"/>
              <a:gd name="connsiteY1" fmla="*/ 82550 h 1101725"/>
              <a:gd name="connsiteX2" fmla="*/ 3175 w 514350"/>
              <a:gd name="connsiteY2" fmla="*/ 165100 h 1101725"/>
              <a:gd name="connsiteX3" fmla="*/ 511175 w 514350"/>
              <a:gd name="connsiteY3" fmla="*/ 247650 h 1101725"/>
              <a:gd name="connsiteX4" fmla="*/ 3175 w 514350"/>
              <a:gd name="connsiteY4" fmla="*/ 327025 h 1101725"/>
              <a:gd name="connsiteX5" fmla="*/ 511175 w 514350"/>
              <a:gd name="connsiteY5" fmla="*/ 415925 h 1101725"/>
              <a:gd name="connsiteX6" fmla="*/ 0 w 514350"/>
              <a:gd name="connsiteY6" fmla="*/ 492125 h 1101725"/>
              <a:gd name="connsiteX7" fmla="*/ 511175 w 514350"/>
              <a:gd name="connsiteY7" fmla="*/ 581025 h 1101725"/>
              <a:gd name="connsiteX8" fmla="*/ 0 w 514350"/>
              <a:gd name="connsiteY8" fmla="*/ 663575 h 1101725"/>
              <a:gd name="connsiteX9" fmla="*/ 514350 w 514350"/>
              <a:gd name="connsiteY9" fmla="*/ 749300 h 1101725"/>
              <a:gd name="connsiteX10" fmla="*/ 0 w 514350"/>
              <a:gd name="connsiteY10" fmla="*/ 825500 h 1101725"/>
              <a:gd name="connsiteX11" fmla="*/ 511175 w 514350"/>
              <a:gd name="connsiteY11" fmla="*/ 911225 h 1101725"/>
              <a:gd name="connsiteX12" fmla="*/ 257175 w 514350"/>
              <a:gd name="connsiteY12" fmla="*/ 996950 h 1101725"/>
              <a:gd name="connsiteX13" fmla="*/ 254000 w 514350"/>
              <a:gd name="connsiteY13" fmla="*/ 1101725 h 1101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14350" h="1101725">
                <a:moveTo>
                  <a:pt x="254000" y="0"/>
                </a:moveTo>
                <a:lnTo>
                  <a:pt x="257175" y="82550"/>
                </a:lnTo>
                <a:lnTo>
                  <a:pt x="3175" y="165100"/>
                </a:lnTo>
                <a:lnTo>
                  <a:pt x="511175" y="247650"/>
                </a:lnTo>
                <a:lnTo>
                  <a:pt x="3175" y="327025"/>
                </a:lnTo>
                <a:lnTo>
                  <a:pt x="511175" y="415925"/>
                </a:lnTo>
                <a:lnTo>
                  <a:pt x="0" y="492125"/>
                </a:lnTo>
                <a:lnTo>
                  <a:pt x="511175" y="581025"/>
                </a:lnTo>
                <a:lnTo>
                  <a:pt x="0" y="663575"/>
                </a:lnTo>
                <a:lnTo>
                  <a:pt x="514350" y="749300"/>
                </a:lnTo>
                <a:lnTo>
                  <a:pt x="0" y="825500"/>
                </a:lnTo>
                <a:lnTo>
                  <a:pt x="511175" y="911225"/>
                </a:lnTo>
                <a:lnTo>
                  <a:pt x="257175" y="996950"/>
                </a:lnTo>
                <a:cubicBezTo>
                  <a:pt x="256117" y="1031875"/>
                  <a:pt x="255058" y="1066800"/>
                  <a:pt x="254000" y="1101725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57" name="Rectangle 5"/>
          <p:cNvSpPr/>
          <p:nvPr/>
        </p:nvSpPr>
        <p:spPr bwMode="auto">
          <a:xfrm rot="16200000">
            <a:off x="1433768" y="1920302"/>
            <a:ext cx="648000" cy="6480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Rettangolo 4"/>
          <p:cNvSpPr/>
          <p:nvPr/>
        </p:nvSpPr>
        <p:spPr bwMode="auto">
          <a:xfrm>
            <a:off x="2398244" y="2876682"/>
            <a:ext cx="304800" cy="98770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CasellaDiTesto 6"/>
          <p:cNvSpPr txBox="1"/>
          <p:nvPr/>
        </p:nvSpPr>
        <p:spPr>
          <a:xfrm>
            <a:off x="2381920" y="3044331"/>
            <a:ext cx="38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DE</a:t>
            </a:r>
            <a:endParaRPr lang="it-IT" dirty="0"/>
          </a:p>
        </p:txBody>
      </p:sp>
      <p:sp>
        <p:nvSpPr>
          <p:cNvPr id="67" name="CasellaDiTesto 7"/>
          <p:cNvSpPr txBox="1"/>
          <p:nvPr/>
        </p:nvSpPr>
        <p:spPr>
          <a:xfrm>
            <a:off x="1526179" y="2014556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it-IT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it-IT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CasellaDiTesto 59"/>
          <p:cNvSpPr txBox="1"/>
          <p:nvPr/>
        </p:nvSpPr>
        <p:spPr>
          <a:xfrm>
            <a:off x="384290" y="2843004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it-IT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it-IT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Freeform 85"/>
          <p:cNvSpPr/>
          <p:nvPr/>
        </p:nvSpPr>
        <p:spPr>
          <a:xfrm rot="10800000">
            <a:off x="1614503" y="4815103"/>
            <a:ext cx="333427" cy="987700"/>
          </a:xfrm>
          <a:custGeom>
            <a:avLst/>
            <a:gdLst>
              <a:gd name="connsiteX0" fmla="*/ 254000 w 514350"/>
              <a:gd name="connsiteY0" fmla="*/ 0 h 1101725"/>
              <a:gd name="connsiteX1" fmla="*/ 257175 w 514350"/>
              <a:gd name="connsiteY1" fmla="*/ 82550 h 1101725"/>
              <a:gd name="connsiteX2" fmla="*/ 3175 w 514350"/>
              <a:gd name="connsiteY2" fmla="*/ 165100 h 1101725"/>
              <a:gd name="connsiteX3" fmla="*/ 511175 w 514350"/>
              <a:gd name="connsiteY3" fmla="*/ 247650 h 1101725"/>
              <a:gd name="connsiteX4" fmla="*/ 3175 w 514350"/>
              <a:gd name="connsiteY4" fmla="*/ 327025 h 1101725"/>
              <a:gd name="connsiteX5" fmla="*/ 511175 w 514350"/>
              <a:gd name="connsiteY5" fmla="*/ 415925 h 1101725"/>
              <a:gd name="connsiteX6" fmla="*/ 0 w 514350"/>
              <a:gd name="connsiteY6" fmla="*/ 492125 h 1101725"/>
              <a:gd name="connsiteX7" fmla="*/ 511175 w 514350"/>
              <a:gd name="connsiteY7" fmla="*/ 581025 h 1101725"/>
              <a:gd name="connsiteX8" fmla="*/ 0 w 514350"/>
              <a:gd name="connsiteY8" fmla="*/ 663575 h 1101725"/>
              <a:gd name="connsiteX9" fmla="*/ 514350 w 514350"/>
              <a:gd name="connsiteY9" fmla="*/ 749300 h 1101725"/>
              <a:gd name="connsiteX10" fmla="*/ 0 w 514350"/>
              <a:gd name="connsiteY10" fmla="*/ 825500 h 1101725"/>
              <a:gd name="connsiteX11" fmla="*/ 511175 w 514350"/>
              <a:gd name="connsiteY11" fmla="*/ 911225 h 1101725"/>
              <a:gd name="connsiteX12" fmla="*/ 257175 w 514350"/>
              <a:gd name="connsiteY12" fmla="*/ 996950 h 1101725"/>
              <a:gd name="connsiteX13" fmla="*/ 254000 w 514350"/>
              <a:gd name="connsiteY13" fmla="*/ 1101725 h 1101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14350" h="1101725">
                <a:moveTo>
                  <a:pt x="254000" y="0"/>
                </a:moveTo>
                <a:lnTo>
                  <a:pt x="257175" y="82550"/>
                </a:lnTo>
                <a:lnTo>
                  <a:pt x="3175" y="165100"/>
                </a:lnTo>
                <a:lnTo>
                  <a:pt x="511175" y="247650"/>
                </a:lnTo>
                <a:lnTo>
                  <a:pt x="3175" y="327025"/>
                </a:lnTo>
                <a:lnTo>
                  <a:pt x="511175" y="415925"/>
                </a:lnTo>
                <a:lnTo>
                  <a:pt x="0" y="492125"/>
                </a:lnTo>
                <a:lnTo>
                  <a:pt x="511175" y="581025"/>
                </a:lnTo>
                <a:lnTo>
                  <a:pt x="0" y="663575"/>
                </a:lnTo>
                <a:lnTo>
                  <a:pt x="514350" y="749300"/>
                </a:lnTo>
                <a:lnTo>
                  <a:pt x="0" y="825500"/>
                </a:lnTo>
                <a:lnTo>
                  <a:pt x="511175" y="911225"/>
                </a:lnTo>
                <a:lnTo>
                  <a:pt x="257175" y="996950"/>
                </a:lnTo>
                <a:cubicBezTo>
                  <a:pt x="256117" y="1031875"/>
                  <a:pt x="255058" y="1066800"/>
                  <a:pt x="254000" y="1101725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71" name="Rectangle 5"/>
          <p:cNvSpPr/>
          <p:nvPr/>
        </p:nvSpPr>
        <p:spPr bwMode="auto">
          <a:xfrm rot="16200000">
            <a:off x="1433768" y="4168465"/>
            <a:ext cx="648000" cy="6480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2" name="Gruppo 47"/>
          <p:cNvGrpSpPr/>
          <p:nvPr/>
        </p:nvGrpSpPr>
        <p:grpSpPr>
          <a:xfrm rot="16200000" flipH="1">
            <a:off x="1788787" y="5639210"/>
            <a:ext cx="0" cy="363040"/>
            <a:chOff x="8798765" y="5471018"/>
            <a:chExt cx="0" cy="363040"/>
          </a:xfrm>
        </p:grpSpPr>
        <p:cxnSp>
          <p:nvCxnSpPr>
            <p:cNvPr id="73" name="Straight Connector 5"/>
            <p:cNvCxnSpPr/>
            <p:nvPr/>
          </p:nvCxnSpPr>
          <p:spPr bwMode="auto">
            <a:xfrm rot="5400000">
              <a:off x="8618765" y="5651018"/>
              <a:ext cx="36000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Straight Connector 5"/>
            <p:cNvCxnSpPr/>
            <p:nvPr/>
          </p:nvCxnSpPr>
          <p:spPr bwMode="auto">
            <a:xfrm rot="5400000">
              <a:off x="8618765" y="5654058"/>
              <a:ext cx="36000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5" name="CasellaDiTesto 7"/>
          <p:cNvSpPr txBox="1"/>
          <p:nvPr/>
        </p:nvSpPr>
        <p:spPr>
          <a:xfrm>
            <a:off x="1540052" y="4260951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it-IT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it-IT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CasellaDiTesto 59"/>
          <p:cNvSpPr txBox="1"/>
          <p:nvPr/>
        </p:nvSpPr>
        <p:spPr>
          <a:xfrm>
            <a:off x="1231780" y="4964676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it-IT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it-IT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" name="Connettore 1 39"/>
          <p:cNvCxnSpPr/>
          <p:nvPr/>
        </p:nvCxnSpPr>
        <p:spPr bwMode="auto">
          <a:xfrm>
            <a:off x="2141374" y="4519880"/>
            <a:ext cx="684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Connettore 2 10"/>
          <p:cNvCxnSpPr/>
          <p:nvPr/>
        </p:nvCxnSpPr>
        <p:spPr bwMode="auto">
          <a:xfrm flipV="1">
            <a:off x="2483374" y="4534585"/>
            <a:ext cx="0" cy="1296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0" name="CasellaDiTesto 40"/>
          <p:cNvSpPr txBox="1"/>
          <p:nvPr/>
        </p:nvSpPr>
        <p:spPr>
          <a:xfrm>
            <a:off x="3300769" y="2588498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it-IT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it-IT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029201" y="1828800"/>
            <a:ext cx="3733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  <a:cs typeface="Times New Roman" panose="02020603050405020304" pitchFamily="18" charset="0"/>
              </a:rPr>
              <a:t>Variables and parameters:</a:t>
            </a:r>
          </a:p>
          <a:p>
            <a:endParaRPr lang="en-US" dirty="0" smtClean="0">
              <a:latin typeface="+mj-lt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upper plate </a:t>
            </a:r>
            <a:r>
              <a:rPr lang="en-US" dirty="0"/>
              <a:t>position with respect to fixed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lower plate </a:t>
            </a:r>
            <a:r>
              <a:rPr lang="en-US" dirty="0"/>
              <a:t>position with respect to fixed </a:t>
            </a:r>
            <a:r>
              <a:rPr lang="en-US" dirty="0" smtClean="0"/>
              <a:t>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 smtClean="0"/>
              <a:t> = external force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upper plate mass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lower plate </a:t>
            </a:r>
            <a:r>
              <a:rPr lang="en-US" dirty="0"/>
              <a:t>mass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/>
              <a:t> = main elastic element stiffness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/>
              <a:t> = ground connection stiffness</a:t>
            </a:r>
            <a:endParaRPr lang="it-IT" dirty="0"/>
          </a:p>
        </p:txBody>
      </p:sp>
      <p:cxnSp>
        <p:nvCxnSpPr>
          <p:cNvPr id="25" name="Straight Arrow Connector 24"/>
          <p:cNvCxnSpPr/>
          <p:nvPr/>
        </p:nvCxnSpPr>
        <p:spPr bwMode="auto">
          <a:xfrm flipH="1" flipV="1">
            <a:off x="1752600" y="1306864"/>
            <a:ext cx="0" cy="48843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95" name="CasellaDiTesto 40"/>
          <p:cNvSpPr txBox="1"/>
          <p:nvPr/>
        </p:nvSpPr>
        <p:spPr>
          <a:xfrm>
            <a:off x="1828800" y="1335860"/>
            <a:ext cx="47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it-IT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it-IT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Elbow Connector 26"/>
          <p:cNvCxnSpPr>
            <a:stCxn id="56" idx="13"/>
            <a:endCxn id="57" idx="1"/>
          </p:cNvCxnSpPr>
          <p:nvPr/>
        </p:nvCxnSpPr>
        <p:spPr bwMode="auto">
          <a:xfrm rot="10800000" flipH="1">
            <a:off x="966816" y="2568302"/>
            <a:ext cx="790951" cy="308380"/>
          </a:xfrm>
          <a:prstGeom prst="bentConnector4">
            <a:avLst>
              <a:gd name="adj1" fmla="val 0"/>
              <a:gd name="adj2" fmla="val 5000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Elbow Connector 103"/>
          <p:cNvCxnSpPr>
            <a:stCxn id="65" idx="0"/>
            <a:endCxn id="57" idx="1"/>
          </p:cNvCxnSpPr>
          <p:nvPr/>
        </p:nvCxnSpPr>
        <p:spPr bwMode="auto">
          <a:xfrm rot="16200000" flipV="1">
            <a:off x="2000016" y="2326054"/>
            <a:ext cx="308380" cy="79287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Elbow Connector 108"/>
          <p:cNvCxnSpPr>
            <a:stCxn id="65" idx="2"/>
            <a:endCxn id="71" idx="3"/>
          </p:cNvCxnSpPr>
          <p:nvPr/>
        </p:nvCxnSpPr>
        <p:spPr bwMode="auto">
          <a:xfrm rot="5400000">
            <a:off x="2002165" y="3619986"/>
            <a:ext cx="304082" cy="79287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0" name="Elbow Connector 109"/>
          <p:cNvCxnSpPr>
            <a:stCxn id="56" idx="1"/>
            <a:endCxn id="71" idx="3"/>
          </p:cNvCxnSpPr>
          <p:nvPr/>
        </p:nvCxnSpPr>
        <p:spPr bwMode="auto">
          <a:xfrm rot="10800000" flipH="1" flipV="1">
            <a:off x="964758" y="3790375"/>
            <a:ext cx="793010" cy="378089"/>
          </a:xfrm>
          <a:prstGeom prst="bentConnector4">
            <a:avLst>
              <a:gd name="adj1" fmla="val 300"/>
              <a:gd name="adj2" fmla="val 59787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Connettore 1 5"/>
          <p:cNvCxnSpPr/>
          <p:nvPr/>
        </p:nvCxnSpPr>
        <p:spPr bwMode="auto">
          <a:xfrm>
            <a:off x="1614948" y="5813322"/>
            <a:ext cx="762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Connettore 1 35"/>
          <p:cNvCxnSpPr/>
          <p:nvPr/>
        </p:nvCxnSpPr>
        <p:spPr bwMode="auto">
          <a:xfrm>
            <a:off x="1682299" y="5813322"/>
            <a:ext cx="762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Connettore 1 36"/>
          <p:cNvCxnSpPr/>
          <p:nvPr/>
        </p:nvCxnSpPr>
        <p:spPr bwMode="auto">
          <a:xfrm>
            <a:off x="1749650" y="5813322"/>
            <a:ext cx="762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Connettore 1 37"/>
          <p:cNvCxnSpPr/>
          <p:nvPr/>
        </p:nvCxnSpPr>
        <p:spPr bwMode="auto">
          <a:xfrm>
            <a:off x="1817001" y="5813322"/>
            <a:ext cx="762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Connettore 1 38"/>
          <p:cNvCxnSpPr/>
          <p:nvPr/>
        </p:nvCxnSpPr>
        <p:spPr bwMode="auto">
          <a:xfrm>
            <a:off x="1884352" y="5813322"/>
            <a:ext cx="762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Connettore 1 40"/>
          <p:cNvCxnSpPr/>
          <p:nvPr/>
        </p:nvCxnSpPr>
        <p:spPr bwMode="auto">
          <a:xfrm>
            <a:off x="1951704" y="5813322"/>
            <a:ext cx="762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10517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8136" y="797256"/>
            <a:ext cx="9144000" cy="6019800"/>
          </a:xfrm>
        </p:spPr>
        <p:txBody>
          <a:bodyPr/>
          <a:lstStyle/>
          <a:p>
            <a:r>
              <a:rPr lang="en-US" sz="1800" dirty="0" smtClean="0"/>
              <a:t>Dynamic model of the system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  <a:p>
            <a:r>
              <a:rPr lang="en-US" sz="1800" dirty="0" smtClean="0"/>
              <a:t>Overall </a:t>
            </a:r>
            <a:r>
              <a:rPr lang="en-US" sz="1800" dirty="0"/>
              <a:t>model block diagram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/>
            </a:r>
            <a:br>
              <a:rPr lang="en-US" sz="1800" dirty="0" smtClean="0"/>
            </a:br>
            <a:endParaRPr lang="it-IT" sz="1800" dirty="0" smtClean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ASIM 2 </a:t>
            </a:r>
            <a:r>
              <a:rPr lang="en-US" dirty="0" smtClean="0"/>
              <a:t>Final </a:t>
            </a:r>
            <a:r>
              <a:rPr lang="en-US" dirty="0"/>
              <a:t>Exam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E0B6-9424-42BB-AEF6-20DF0B6AED79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2284820"/>
              </p:ext>
            </p:extLst>
          </p:nvPr>
        </p:nvGraphicFramePr>
        <p:xfrm>
          <a:off x="1322388" y="1371600"/>
          <a:ext cx="5489575" cy="128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3" name="Equation" r:id="rId3" imgW="3136680" imgH="736560" progId="Equation.DSMT4">
                  <p:embed/>
                </p:oleObj>
              </mc:Choice>
              <mc:Fallback>
                <p:oleObj name="Equation" r:id="rId3" imgW="313668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22388" y="1371600"/>
                        <a:ext cx="5489575" cy="1289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 bwMode="auto">
          <a:xfrm>
            <a:off x="1295400" y="5029200"/>
            <a:ext cx="1295400" cy="685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 bwMode="auto">
          <a:xfrm>
            <a:off x="685800" y="5562600"/>
            <a:ext cx="6096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1" name="Rectangle 40"/>
          <p:cNvSpPr/>
          <p:nvPr/>
        </p:nvSpPr>
        <p:spPr bwMode="auto">
          <a:xfrm>
            <a:off x="1295400" y="3886200"/>
            <a:ext cx="1295400" cy="685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Elbow Connector 9"/>
          <p:cNvCxnSpPr/>
          <p:nvPr/>
        </p:nvCxnSpPr>
        <p:spPr bwMode="auto">
          <a:xfrm flipV="1">
            <a:off x="2590800" y="4398000"/>
            <a:ext cx="12700" cy="936000"/>
          </a:xfrm>
          <a:prstGeom prst="bentConnector3">
            <a:avLst>
              <a:gd name="adj1" fmla="val 3553039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Elbow Connector 12"/>
          <p:cNvCxnSpPr/>
          <p:nvPr/>
        </p:nvCxnSpPr>
        <p:spPr bwMode="auto">
          <a:xfrm rot="10800000" flipV="1">
            <a:off x="1295400" y="4253551"/>
            <a:ext cx="12700" cy="936000"/>
          </a:xfrm>
          <a:prstGeom prst="bentConnector3">
            <a:avLst>
              <a:gd name="adj1" fmla="val 4053913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 flipH="1">
            <a:off x="2590800" y="4038600"/>
            <a:ext cx="6096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854102" y="5218044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it-IT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14400" y="48006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it-IT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546499" y="49530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endParaRPr lang="it-IT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667000" y="3581400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it-IT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676400" y="518160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DE</a:t>
            </a:r>
            <a:endParaRPr lang="it-IT" dirty="0"/>
          </a:p>
        </p:txBody>
      </p:sp>
      <p:sp>
        <p:nvSpPr>
          <p:cNvPr id="62" name="Rectangle 61"/>
          <p:cNvSpPr/>
          <p:nvPr/>
        </p:nvSpPr>
        <p:spPr>
          <a:xfrm>
            <a:off x="1279498" y="3902102"/>
            <a:ext cx="13516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Mechanical</a:t>
            </a:r>
          </a:p>
          <a:p>
            <a:pPr algn="ctr"/>
            <a:r>
              <a:rPr lang="en-US" dirty="0" smtClean="0"/>
              <a:t>system</a:t>
            </a:r>
            <a:endParaRPr lang="it-IT" dirty="0"/>
          </a:p>
        </p:txBody>
      </p:sp>
      <p:sp>
        <p:nvSpPr>
          <p:cNvPr id="64" name="TextBox 63"/>
          <p:cNvSpPr txBox="1"/>
          <p:nvPr/>
        </p:nvSpPr>
        <p:spPr>
          <a:xfrm>
            <a:off x="5562600" y="3200400"/>
            <a:ext cx="2971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  <a:cs typeface="Times New Roman" panose="02020603050405020304" pitchFamily="18" charset="0"/>
              </a:rPr>
              <a:t>Known system parameters: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0.25 kg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/>
              <a:t> </a:t>
            </a:r>
            <a:r>
              <a:rPr lang="en-US" dirty="0"/>
              <a:t>= 0.25 kg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/>
              <a:t> = 10800 N/m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/>
              <a:t> = 43200 N/m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dirty="0" smtClean="0"/>
              <a:t> = 9.807 m/s</a:t>
            </a:r>
            <a:r>
              <a:rPr lang="en-US" baseline="30000" dirty="0" smtClean="0"/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>
                <a:latin typeface="+mj-lt"/>
                <a:cs typeface="Times New Roman" panose="02020603050405020304" pitchFamily="18" charset="0"/>
              </a:rPr>
              <a:t>Known DE parameters: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/>
              <a:t> = 0.01 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/>
              <a:t> = 0.2 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/>
              <a:t> = 50 </a:t>
            </a:r>
            <a:r>
              <a:rPr lang="en-US" dirty="0" smtClean="0">
                <a:latin typeface="Symbol" panose="05050102010706020507" pitchFamily="18" charset="2"/>
              </a:rPr>
              <a:t>m</a:t>
            </a:r>
            <a:r>
              <a:rPr lang="en-US" dirty="0" smtClean="0"/>
              <a:t>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/>
              <a:t> = 8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811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egnaposto contenuto 2"/>
          <p:cNvSpPr txBox="1">
            <a:spLocks/>
          </p:cNvSpPr>
          <p:nvPr/>
        </p:nvSpPr>
        <p:spPr>
          <a:xfrm>
            <a:off x="457200" y="838200"/>
            <a:ext cx="8382000" cy="54864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>
              <a:buFont typeface="+mj-lt"/>
              <a:buAutoNum type="arabicParenR"/>
            </a:pPr>
            <a:r>
              <a:rPr lang="en-US" sz="1800" kern="0" dirty="0" smtClean="0"/>
              <a:t>Assume </a:t>
            </a:r>
            <a:r>
              <a:rPr lang="en-US" sz="1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i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kern="0" dirty="0" smtClean="0"/>
              <a:t> = 0. Consider the resulting model equations at steady-state</a:t>
            </a:r>
            <a:br>
              <a:rPr lang="en-US" sz="1800" kern="0" dirty="0" smtClean="0"/>
            </a:br>
            <a:r>
              <a:rPr lang="en-US" sz="1800" kern="0" dirty="0" smtClean="0"/>
              <a:t/>
            </a:r>
            <a:br>
              <a:rPr lang="en-US" sz="1800" kern="0" dirty="0" smtClean="0"/>
            </a:br>
            <a:r>
              <a:rPr lang="en-US" sz="1800" kern="0" dirty="0" smtClean="0"/>
              <a:t/>
            </a:r>
            <a:br>
              <a:rPr lang="en-US" sz="1800" kern="0" dirty="0" smtClean="0"/>
            </a:br>
            <a:r>
              <a:rPr lang="en-US" sz="1800" kern="0" dirty="0" smtClean="0"/>
              <a:t/>
            </a:r>
            <a:br>
              <a:rPr lang="en-US" sz="1800" kern="0" dirty="0" smtClean="0"/>
            </a:br>
            <a:r>
              <a:rPr lang="en-US" sz="1800" kern="0" dirty="0" smtClean="0"/>
              <a:t/>
            </a:r>
            <a:br>
              <a:rPr lang="en-US" sz="1800" kern="0" dirty="0" smtClean="0"/>
            </a:br>
            <a:r>
              <a:rPr lang="en-US" sz="1800" kern="0" dirty="0" smtClean="0"/>
              <a:t/>
            </a:r>
            <a:br>
              <a:rPr lang="en-US" sz="1800" kern="0" dirty="0" smtClean="0"/>
            </a:br>
            <a:r>
              <a:rPr lang="en-US" sz="1800" kern="0" dirty="0" smtClean="0"/>
              <a:t/>
            </a:r>
            <a:br>
              <a:rPr lang="en-US" sz="1800" kern="0" dirty="0" smtClean="0"/>
            </a:br>
            <a:r>
              <a:rPr lang="en-US" sz="1800" kern="0" dirty="0" smtClean="0"/>
              <a:t/>
            </a:r>
            <a:br>
              <a:rPr lang="en-US" sz="1800" kern="0" dirty="0" smtClean="0"/>
            </a:br>
            <a:r>
              <a:rPr lang="en-US" sz="1800" kern="0" dirty="0" smtClean="0"/>
              <a:t>By assuming that the DE can deform only from 0 to 100 % of </a:t>
            </a:r>
            <a:r>
              <a:rPr lang="en-US" sz="1800" kern="0" dirty="0" smtClean="0"/>
              <a:t>strain </a:t>
            </a:r>
            <a:r>
              <a:rPr lang="en-US" sz="1800" i="1" kern="0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e</a:t>
            </a:r>
            <a:r>
              <a:rPr lang="en-US" sz="1800" i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kern="0" dirty="0" smtClean="0"/>
              <a:t>, </a:t>
            </a:r>
            <a:r>
              <a:rPr lang="en-US" sz="1800" kern="0" dirty="0" smtClean="0"/>
              <a:t>and considering the parameter values provided in the previous slide, use the graphical method to design </a:t>
            </a:r>
            <a:r>
              <a:rPr lang="en-US" sz="1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i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s0</a:t>
            </a:r>
            <a:r>
              <a:rPr lang="en-US" sz="1800" kern="0" dirty="0" smtClean="0"/>
              <a:t> in order to maximize the stroke of the actuator.</a:t>
            </a:r>
            <a:br>
              <a:rPr lang="en-US" sz="1800" kern="0" dirty="0" smtClean="0"/>
            </a:br>
            <a:r>
              <a:rPr lang="en-US" sz="1800" kern="0" dirty="0" smtClean="0"/>
              <a:t>HINT: solve the quasi-static equations for </a:t>
            </a:r>
            <a:r>
              <a:rPr lang="en-US" sz="1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i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kern="0" dirty="0" smtClean="0"/>
              <a:t>. Subsequently, use Simulink to control </a:t>
            </a:r>
            <a:r>
              <a:rPr lang="en-US" sz="1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800" i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kern="0" dirty="0" smtClean="0"/>
              <a:t> in such a way that the membrane deformation ranges from 0 to 100% of </a:t>
            </a:r>
            <a:r>
              <a:rPr lang="en-US" sz="1800" kern="0" dirty="0" smtClean="0"/>
              <a:t>strain </a:t>
            </a:r>
            <a:r>
              <a:rPr lang="en-US" sz="1800" i="1" kern="0" dirty="0">
                <a:latin typeface="Symbol" panose="05050102010706020507" pitchFamily="18" charset="2"/>
                <a:cs typeface="Times New Roman" panose="02020603050405020304" pitchFamily="18" charset="0"/>
              </a:rPr>
              <a:t>e</a:t>
            </a:r>
            <a:r>
              <a:rPr lang="en-US" sz="1800" i="1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kern="0" dirty="0" smtClean="0"/>
              <a:t> at low frequency (e.g., </a:t>
            </a:r>
            <a:r>
              <a:rPr lang="en-US" sz="1800" kern="0" dirty="0" smtClean="0"/>
              <a:t>0.001 </a:t>
            </a:r>
            <a:r>
              <a:rPr lang="en-US" sz="1800" kern="0" dirty="0" smtClean="0"/>
              <a:t>Hz). </a:t>
            </a:r>
            <a:r>
              <a:rPr lang="en-US" sz="1800" kern="0" dirty="0" smtClean="0"/>
              <a:t>Repeat the quasi-static characterization at both 0 V and 2500 V. Then, use the known value of </a:t>
            </a:r>
            <a:r>
              <a:rPr lang="en-US" sz="1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i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kern="0" dirty="0" smtClean="0"/>
              <a:t> to eliminate it from one of the two quasi-static equations, and use it to plot and compare </a:t>
            </a:r>
            <a:r>
              <a:rPr lang="en-US" sz="1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i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en-US" sz="1800" kern="0" dirty="0" smtClean="0"/>
              <a:t> and the bias force as functions of </a:t>
            </a:r>
            <a:r>
              <a:rPr lang="en-US" sz="1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i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kern="0" dirty="0" smtClean="0"/>
              <a:t>. When generating the force equilibrium plot, use known relationships to relate the calculated values of </a:t>
            </a:r>
            <a:r>
              <a:rPr lang="en-US" sz="1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800" i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kern="0" dirty="0" smtClean="0"/>
              <a:t> and </a:t>
            </a:r>
            <a:r>
              <a:rPr lang="en-US" sz="1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i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kern="0" dirty="0" smtClean="0"/>
              <a:t> to </a:t>
            </a:r>
            <a:r>
              <a:rPr lang="en-US" sz="1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i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kern="0" dirty="0" smtClean="0"/>
              <a:t>, and use the resulting </a:t>
            </a:r>
            <a:r>
              <a:rPr lang="en-US" sz="1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800" i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kern="0" dirty="0" smtClean="0"/>
              <a:t> as array for the x-axis.</a:t>
            </a:r>
            <a:endParaRPr lang="en-US" sz="1800" kern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E0B6-9424-42BB-AEF6-20DF0B6AED7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" name="Titolo 1"/>
          <p:cNvSpPr>
            <a:spLocks noGrp="1"/>
          </p:cNvSpPr>
          <p:nvPr>
            <p:ph type="title"/>
          </p:nvPr>
        </p:nvSpPr>
        <p:spPr>
          <a:xfrm>
            <a:off x="2095500" y="0"/>
            <a:ext cx="5295900" cy="651699"/>
          </a:xfrm>
        </p:spPr>
        <p:txBody>
          <a:bodyPr/>
          <a:lstStyle/>
          <a:p>
            <a:r>
              <a:rPr lang="en-US" dirty="0"/>
              <a:t>ASIM 2 </a:t>
            </a:r>
            <a:r>
              <a:rPr lang="en-US" dirty="0" smtClean="0"/>
              <a:t>Final </a:t>
            </a:r>
            <a:r>
              <a:rPr lang="en-US" dirty="0"/>
              <a:t>Exam</a:t>
            </a:r>
            <a:endParaRPr lang="it-IT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3078708"/>
              </p:ext>
            </p:extLst>
          </p:nvPr>
        </p:nvGraphicFramePr>
        <p:xfrm>
          <a:off x="1714500" y="1447800"/>
          <a:ext cx="5067300" cy="128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55" name="Equation" r:id="rId3" imgW="2895480" imgH="736560" progId="Equation.DSMT4">
                  <p:embed/>
                </p:oleObj>
              </mc:Choice>
              <mc:Fallback>
                <p:oleObj name="Equation" r:id="rId3" imgW="289548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14500" y="1447800"/>
                        <a:ext cx="5067300" cy="1289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693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egnaposto contenuto 2"/>
          <p:cNvSpPr txBox="1">
            <a:spLocks/>
          </p:cNvSpPr>
          <p:nvPr/>
        </p:nvSpPr>
        <p:spPr>
          <a:xfrm>
            <a:off x="457200" y="838200"/>
            <a:ext cx="8382000" cy="54864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>
              <a:buFont typeface="+mj-lt"/>
              <a:buAutoNum type="arabicParenR" startAt="2"/>
            </a:pPr>
            <a:r>
              <a:rPr lang="en-US" sz="1800" kern="0" dirty="0" smtClean="0"/>
              <a:t>Implement the complete dynamic model in Simulink. Show the system response in terms of </a:t>
            </a:r>
            <a:r>
              <a:rPr lang="en-US" sz="1800" kern="0" dirty="0" smtClean="0"/>
              <a:t>time evolution of </a:t>
            </a:r>
            <a:r>
              <a:rPr lang="en-US" sz="1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i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kern="0" dirty="0" smtClean="0"/>
              <a:t> and </a:t>
            </a:r>
            <a:r>
              <a:rPr lang="en-US" sz="1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i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kern="0" dirty="0" smtClean="0"/>
              <a:t> after the application of a voltage step from 0 V to 2500 V. Make sure that the system is at equilibrium before applying the step.</a:t>
            </a:r>
          </a:p>
          <a:p>
            <a:pPr marL="457200" indent="-457200">
              <a:buFont typeface="+mj-lt"/>
              <a:buAutoNum type="arabicParenR" startAt="2"/>
            </a:pPr>
            <a:r>
              <a:rPr lang="en-US" sz="1800" kern="0" dirty="0"/>
              <a:t>Find the actuator </a:t>
            </a:r>
            <a:r>
              <a:rPr lang="en-US" sz="1800" kern="0" dirty="0" smtClean="0"/>
              <a:t>resonances and anti-resonance </a:t>
            </a:r>
            <a:r>
              <a:rPr lang="en-US" sz="1800" kern="0" dirty="0"/>
              <a:t>by applying a sinesweep (known as chirp in Simulink) ranging from </a:t>
            </a:r>
            <a:r>
              <a:rPr lang="en-US" sz="1800" kern="0" dirty="0" smtClean="0"/>
              <a:t>0 </a:t>
            </a:r>
            <a:r>
              <a:rPr lang="en-US" sz="1800" kern="0" dirty="0"/>
              <a:t>V to </a:t>
            </a:r>
            <a:r>
              <a:rPr lang="en-US" sz="1800" kern="0" dirty="0" smtClean="0"/>
              <a:t>2500 </a:t>
            </a:r>
            <a:r>
              <a:rPr lang="en-US" sz="1800" kern="0" dirty="0"/>
              <a:t>V within a proper frequency range. </a:t>
            </a:r>
            <a:r>
              <a:rPr lang="en-US" sz="1800" kern="0" dirty="0" smtClean="0"/>
              <a:t>Plot the response in terms of </a:t>
            </a:r>
            <a:r>
              <a:rPr lang="en-US" sz="1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i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kern="0" dirty="0" smtClean="0"/>
              <a:t> and </a:t>
            </a:r>
            <a:r>
              <a:rPr lang="en-US" sz="1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i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kern="0" dirty="0" smtClean="0"/>
              <a:t>, showing the results both in time and frequency domain.</a:t>
            </a:r>
          </a:p>
          <a:p>
            <a:pPr marL="457200" indent="-457200">
              <a:buFont typeface="+mj-lt"/>
              <a:buAutoNum type="arabicParenR" startAt="2"/>
            </a:pPr>
            <a:r>
              <a:rPr lang="en-US" sz="1800" kern="0" dirty="0" smtClean="0"/>
              <a:t>Repeat 3) </a:t>
            </a:r>
            <a:r>
              <a:rPr lang="en-US" sz="1800" kern="0" dirty="0"/>
              <a:t>by applying instead the square-rooted version of a </a:t>
            </a:r>
            <a:r>
              <a:rPr lang="en-US" sz="1800" kern="0" dirty="0" smtClean="0"/>
              <a:t>sinesweep, always ranging from 0 V to 2500 V</a:t>
            </a:r>
            <a:r>
              <a:rPr lang="en-US" sz="1800" kern="0" dirty="0"/>
              <a:t/>
            </a:r>
            <a:br>
              <a:rPr lang="en-US" sz="1800" kern="0" dirty="0"/>
            </a:br>
            <a:r>
              <a:rPr lang="en-US" sz="1800" kern="0" dirty="0"/>
              <a:t/>
            </a:r>
            <a:br>
              <a:rPr lang="en-US" sz="1800" kern="0" dirty="0"/>
            </a:br>
            <a:r>
              <a:rPr lang="en-US" sz="1800" kern="0" dirty="0"/>
              <a:t/>
            </a:r>
            <a:br>
              <a:rPr lang="en-US" sz="1800" kern="0" dirty="0"/>
            </a:br>
            <a:r>
              <a:rPr lang="en-US" sz="1800" kern="0" dirty="0"/>
              <a:t/>
            </a:r>
            <a:br>
              <a:rPr lang="en-US" sz="1800" kern="0" dirty="0"/>
            </a:br>
            <a:r>
              <a:rPr lang="en-US" sz="1800" kern="0" dirty="0"/>
              <a:t>Comment the differences among the two cases</a:t>
            </a:r>
            <a:r>
              <a:rPr lang="en-US" sz="1800" kern="0" dirty="0" smtClean="0"/>
              <a:t>.</a:t>
            </a:r>
          </a:p>
          <a:p>
            <a:pPr marL="457200" indent="-457200">
              <a:buFont typeface="+mj-lt"/>
              <a:buAutoNum type="arabicParenR" startAt="2"/>
            </a:pPr>
            <a:r>
              <a:rPr lang="en-US" sz="1800" kern="0" dirty="0" smtClean="0"/>
              <a:t>By using the </a:t>
            </a:r>
            <a:r>
              <a:rPr lang="en-US" sz="1800" kern="0" dirty="0" smtClean="0"/>
              <a:t>non square-rooted </a:t>
            </a:r>
            <a:r>
              <a:rPr lang="en-US" sz="1800" kern="0" dirty="0" smtClean="0"/>
              <a:t>sinesweep signal, study the effects of parameters </a:t>
            </a:r>
            <a:r>
              <a:rPr lang="en-US" sz="1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800" i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kern="0" dirty="0" smtClean="0"/>
              <a:t> and </a:t>
            </a:r>
            <a:r>
              <a:rPr lang="en-US" sz="1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800" i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kern="0" dirty="0" smtClean="0"/>
              <a:t> on the system </a:t>
            </a:r>
            <a:r>
              <a:rPr lang="en-US" sz="1800" kern="0" dirty="0" smtClean="0"/>
              <a:t>response (both time and frequency domains) </a:t>
            </a:r>
            <a:r>
              <a:rPr lang="en-US" sz="1800" kern="0" dirty="0" smtClean="0"/>
              <a:t>by changing them from their nominal values. Consider both larger and smaller values for both parameters.</a:t>
            </a:r>
            <a:endParaRPr lang="en-US" sz="1800" kern="0" dirty="0"/>
          </a:p>
          <a:p>
            <a:pPr marL="457200" indent="-457200">
              <a:buFont typeface="+mj-lt"/>
              <a:buAutoNum type="arabicParenR" startAt="6"/>
            </a:pPr>
            <a:endParaRPr lang="en-US" sz="1800" kern="0" dirty="0"/>
          </a:p>
          <a:p>
            <a:pPr marL="457200" indent="-457200">
              <a:buFont typeface="+mj-lt"/>
              <a:buAutoNum type="arabicParenR" startAt="2"/>
            </a:pPr>
            <a:endParaRPr lang="en-US" sz="1800" kern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E0B6-9424-42BB-AEF6-20DF0B6AED7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Titolo 1"/>
          <p:cNvSpPr>
            <a:spLocks noGrp="1"/>
          </p:cNvSpPr>
          <p:nvPr>
            <p:ph type="title"/>
          </p:nvPr>
        </p:nvSpPr>
        <p:spPr>
          <a:xfrm>
            <a:off x="2095500" y="0"/>
            <a:ext cx="5295900" cy="651699"/>
          </a:xfrm>
        </p:spPr>
        <p:txBody>
          <a:bodyPr/>
          <a:lstStyle/>
          <a:p>
            <a:r>
              <a:rPr lang="en-US" dirty="0"/>
              <a:t>ASIM 2 </a:t>
            </a:r>
            <a:r>
              <a:rPr lang="en-US" dirty="0" smtClean="0"/>
              <a:t>Final </a:t>
            </a:r>
            <a:r>
              <a:rPr lang="en-US" dirty="0"/>
              <a:t>Exam</a:t>
            </a:r>
            <a:endParaRPr lang="it-IT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9384935"/>
              </p:ext>
            </p:extLst>
          </p:nvPr>
        </p:nvGraphicFramePr>
        <p:xfrm>
          <a:off x="3276600" y="3908425"/>
          <a:ext cx="24003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27" name="Equation" r:id="rId3" imgW="1371600" imgH="291960" progId="Equation.DSMT4">
                  <p:embed/>
                </p:oleObj>
              </mc:Choice>
              <mc:Fallback>
                <p:oleObj name="Equation" r:id="rId3" imgW="137160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6600" y="3908425"/>
                        <a:ext cx="2400300" cy="511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255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egnaposto contenuto 2"/>
          <p:cNvSpPr txBox="1">
            <a:spLocks/>
          </p:cNvSpPr>
          <p:nvPr/>
        </p:nvSpPr>
        <p:spPr>
          <a:xfrm>
            <a:off x="457200" y="838200"/>
            <a:ext cx="8382000" cy="54864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>
              <a:buFont typeface="+mj-lt"/>
              <a:buAutoNum type="arabicParenR" startAt="6"/>
            </a:pPr>
            <a:r>
              <a:rPr lang="en-US" sz="1800" kern="0" dirty="0" smtClean="0"/>
              <a:t>Consider nominal values for </a:t>
            </a:r>
            <a:r>
              <a:rPr lang="en-US" sz="1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800" i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kern="0" dirty="0" smtClean="0"/>
              <a:t> and </a:t>
            </a:r>
            <a:r>
              <a:rPr lang="en-US" sz="1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800" i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kern="0" dirty="0" smtClean="0"/>
              <a:t>. Find the system </a:t>
            </a:r>
            <a:r>
              <a:rPr lang="en-US" sz="1800" kern="0" dirty="0" smtClean="0"/>
              <a:t>resonance frequency </a:t>
            </a:r>
            <a:r>
              <a:rPr lang="en-US" sz="1800" kern="0" dirty="0" smtClean="0"/>
              <a:t>corresponding to maximum stroke, and drive the system with a periodic voltage signal ranging from 0 V to 2500 V having as frequency the system resonance. Consider four different types of signals:</a:t>
            </a:r>
            <a:br>
              <a:rPr lang="en-US" sz="1800" kern="0" dirty="0" smtClean="0"/>
            </a:br>
            <a:r>
              <a:rPr lang="en-US" sz="1800" kern="0" dirty="0" smtClean="0"/>
              <a:t>- Signal 1: sine wave</a:t>
            </a:r>
            <a:br>
              <a:rPr lang="en-US" sz="1800" kern="0" dirty="0" smtClean="0"/>
            </a:br>
            <a:r>
              <a:rPr lang="en-US" sz="1800" kern="0" dirty="0" smtClean="0"/>
              <a:t>- Signal 2: square wave with duty cycle of 50 %</a:t>
            </a:r>
            <a:br>
              <a:rPr lang="en-US" sz="1800" kern="0" dirty="0" smtClean="0"/>
            </a:br>
            <a:r>
              <a:rPr lang="en-US" sz="1800" kern="0" dirty="0" smtClean="0"/>
              <a:t>- Signal 3: saw tooth</a:t>
            </a:r>
            <a:br>
              <a:rPr lang="en-US" sz="1800" kern="0" dirty="0" smtClean="0"/>
            </a:br>
            <a:r>
              <a:rPr lang="en-US" sz="1800" kern="0" dirty="0" smtClean="0"/>
              <a:t>- Signal 4: triangle wave</a:t>
            </a:r>
            <a:br>
              <a:rPr lang="en-US" sz="1800" kern="0" dirty="0" smtClean="0"/>
            </a:br>
            <a:r>
              <a:rPr lang="en-US" sz="1800" kern="0" dirty="0" smtClean="0"/>
              <a:t/>
            </a:r>
            <a:br>
              <a:rPr lang="en-US" sz="1800" kern="0" dirty="0" smtClean="0"/>
            </a:br>
            <a:r>
              <a:rPr lang="en-US" sz="1800" kern="0" dirty="0" smtClean="0"/>
              <a:t>For each </a:t>
            </a:r>
            <a:r>
              <a:rPr lang="en-US" sz="1800" kern="0" dirty="0" smtClean="0"/>
              <a:t>signal, show time response of </a:t>
            </a:r>
            <a:r>
              <a:rPr lang="en-US" sz="1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i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kern="0" dirty="0" smtClean="0"/>
              <a:t>, and compute </a:t>
            </a:r>
            <a:r>
              <a:rPr lang="en-US" sz="1800" kern="0" dirty="0" smtClean="0"/>
              <a:t>the resulting peak-to-peak stroke for </a:t>
            </a:r>
            <a:r>
              <a:rPr lang="en-US" sz="1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i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kern="0" dirty="0" smtClean="0"/>
              <a:t> and the mean power consumption, defined as follows</a:t>
            </a:r>
          </a:p>
          <a:p>
            <a:pPr marL="457200" indent="-457200">
              <a:buFont typeface="+mj-lt"/>
              <a:buAutoNum type="arabicParenR" startAt="6"/>
            </a:pPr>
            <a:endParaRPr lang="en-US" sz="1800" kern="0" dirty="0"/>
          </a:p>
          <a:p>
            <a:pPr marL="457200" indent="-457200">
              <a:buFont typeface="+mj-lt"/>
              <a:buAutoNum type="arabicParenR" startAt="6"/>
            </a:pPr>
            <a:endParaRPr lang="en-US" sz="1800" kern="0" dirty="0" smtClean="0"/>
          </a:p>
          <a:p>
            <a:pPr marL="457200" indent="-457200">
              <a:buFont typeface="+mj-lt"/>
              <a:buAutoNum type="arabicParenR" startAt="6"/>
            </a:pPr>
            <a:endParaRPr lang="en-US" sz="1800" kern="0" dirty="0"/>
          </a:p>
          <a:p>
            <a:pPr marL="457200" indent="-457200">
              <a:buFont typeface="+mj-lt"/>
              <a:buAutoNum type="arabicParenR" startAt="6"/>
            </a:pPr>
            <a:r>
              <a:rPr lang="en-US" sz="1800" kern="0" dirty="0" smtClean="0"/>
              <a:t>Assume now that spring </a:t>
            </a:r>
            <a:r>
              <a:rPr lang="en-US" sz="1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800" i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kern="0" dirty="0" smtClean="0"/>
              <a:t> is replaced with an unstable spring, characterized by a negative stiffness value. By keeping the same DE geometry and system parameters, use the graphical method to redesign </a:t>
            </a:r>
            <a:r>
              <a:rPr lang="en-US" sz="1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800" i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kern="0" dirty="0" smtClean="0"/>
              <a:t> and </a:t>
            </a:r>
            <a:r>
              <a:rPr lang="en-US" sz="1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i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s0</a:t>
            </a:r>
            <a:r>
              <a:rPr lang="en-US" sz="1800" kern="0" dirty="0" smtClean="0"/>
              <a:t> in such a way to maximize the system stroke. Then, evaluate the system resonances and anti-resonance with the sinesweep test, and compare the results with the ones in 4).</a:t>
            </a:r>
            <a:endParaRPr lang="en-US" sz="1800" kern="0" dirty="0"/>
          </a:p>
          <a:p>
            <a:pPr marL="457200" indent="-457200">
              <a:buFont typeface="+mj-lt"/>
              <a:buAutoNum type="arabicParenR" startAt="6"/>
            </a:pPr>
            <a:endParaRPr lang="en-US" sz="1800" kern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E0B6-9424-42BB-AEF6-20DF0B6AED7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Titolo 1"/>
          <p:cNvSpPr>
            <a:spLocks noGrp="1"/>
          </p:cNvSpPr>
          <p:nvPr>
            <p:ph type="title"/>
          </p:nvPr>
        </p:nvSpPr>
        <p:spPr>
          <a:xfrm>
            <a:off x="2095500" y="0"/>
            <a:ext cx="5295900" cy="651699"/>
          </a:xfrm>
        </p:spPr>
        <p:txBody>
          <a:bodyPr/>
          <a:lstStyle/>
          <a:p>
            <a:r>
              <a:rPr lang="en-US" dirty="0"/>
              <a:t>ASIM 2 </a:t>
            </a:r>
            <a:r>
              <a:rPr lang="en-US" dirty="0" smtClean="0"/>
              <a:t>Final </a:t>
            </a:r>
            <a:r>
              <a:rPr lang="en-US" dirty="0"/>
              <a:t>Exam</a:t>
            </a:r>
            <a:endParaRPr lang="it-IT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1364524"/>
              </p:ext>
            </p:extLst>
          </p:nvPr>
        </p:nvGraphicFramePr>
        <p:xfrm>
          <a:off x="3346450" y="4114800"/>
          <a:ext cx="2155825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50" name="Equation" r:id="rId3" imgW="1231560" imgH="368280" progId="Equation.DSMT4">
                  <p:embed/>
                </p:oleObj>
              </mc:Choice>
              <mc:Fallback>
                <p:oleObj name="Equation" r:id="rId3" imgW="123156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46450" y="4114800"/>
                        <a:ext cx="2155825" cy="64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044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egnaposto contenuto 2"/>
          <p:cNvSpPr txBox="1">
            <a:spLocks/>
          </p:cNvSpPr>
          <p:nvPr/>
        </p:nvSpPr>
        <p:spPr>
          <a:xfrm>
            <a:off x="457200" y="838200"/>
            <a:ext cx="8382000" cy="54864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>
              <a:buFont typeface="+mj-lt"/>
              <a:buAutoNum type="arabicParenR" startAt="8"/>
            </a:pPr>
            <a:r>
              <a:rPr lang="en-US" sz="1800" kern="0" dirty="0" smtClean="0"/>
              <a:t>Consider once again the design with the stable </a:t>
            </a:r>
            <a:r>
              <a:rPr lang="en-US" sz="1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800" i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kern="0" dirty="0" smtClean="0"/>
              <a:t>, as in 2). We now assume that the overall system is driven in generator mode. In this case, we consider a nonzero, periodic </a:t>
            </a:r>
            <a:r>
              <a:rPr lang="en-US" sz="1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i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kern="0" dirty="0" smtClean="0"/>
              <a:t> which is acting on the overall actuator.</a:t>
            </a:r>
            <a:br>
              <a:rPr lang="en-US" sz="1800" kern="0" dirty="0" smtClean="0"/>
            </a:br>
            <a:r>
              <a:rPr lang="en-US" sz="1800" kern="0" dirty="0" smtClean="0"/>
              <a:t>Find constant values of </a:t>
            </a:r>
            <a:r>
              <a:rPr lang="en-US" sz="18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i="1" kern="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e,min</a:t>
            </a:r>
            <a:r>
              <a:rPr lang="en-US" sz="1800" kern="0" dirty="0" smtClean="0"/>
              <a:t> and </a:t>
            </a:r>
            <a:r>
              <a:rPr lang="en-US" sz="18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i="1" kern="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e,max</a:t>
            </a:r>
            <a:r>
              <a:rPr lang="en-US" sz="1800" kern="0" dirty="0" smtClean="0"/>
              <a:t> such that, when the membrane is not actuated (</a:t>
            </a:r>
            <a:r>
              <a:rPr lang="en-US" sz="1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sz="1800" kern="0" dirty="0" smtClean="0"/>
              <a:t>= 0 V), the corresponding DE strain is equal to 10% and 90%, respectively (NOTE: </a:t>
            </a:r>
            <a:r>
              <a:rPr lang="en-US" sz="18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i="1" kern="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e,min</a:t>
            </a:r>
            <a:r>
              <a:rPr lang="en-US" sz="1800" kern="0" dirty="0" smtClean="0"/>
              <a:t> or </a:t>
            </a:r>
            <a:r>
              <a:rPr lang="en-US" sz="18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i="1" kern="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e,max</a:t>
            </a:r>
            <a:r>
              <a:rPr lang="en-US" sz="1800" kern="0" dirty="0" smtClean="0"/>
              <a:t> can either be positive or negative values, implying a tension/compression respectively). Then, apply a </a:t>
            </a:r>
            <a:r>
              <a:rPr lang="en-US" sz="1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i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kern="0" dirty="0" smtClean="0"/>
              <a:t> signal corresponding to a square wave with 50% duty cycle, ranging from </a:t>
            </a:r>
            <a:r>
              <a:rPr lang="en-US" sz="180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i="1" kern="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e,min</a:t>
            </a:r>
            <a:r>
              <a:rPr lang="en-US" sz="1800" kern="0" dirty="0" smtClean="0"/>
              <a:t> to </a:t>
            </a:r>
            <a:r>
              <a:rPr lang="en-US" sz="180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i="1" kern="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e,max</a:t>
            </a:r>
            <a:r>
              <a:rPr lang="en-US" sz="1800" kern="0" dirty="0" smtClean="0"/>
              <a:t>, and low-pass filtered with a first order filter. Assume a signal period of 1 s, and a low-pass filter with a cut-off frequency of 40 rad/s. Then, apply a voltage signal ranging from 0 V to 2500 V, consisting of a low-pass filtered square wave with 50% duty </a:t>
            </a:r>
            <a:r>
              <a:rPr lang="en-US" sz="1800" kern="0" dirty="0" smtClean="0"/>
              <a:t>cycle. </a:t>
            </a:r>
            <a:r>
              <a:rPr lang="en-US" sz="1800" kern="0" dirty="0" smtClean="0"/>
              <a:t>Also for the voltage square wave, assume a </a:t>
            </a:r>
            <a:r>
              <a:rPr lang="en-US" sz="1800" kern="0" dirty="0"/>
              <a:t>period of </a:t>
            </a:r>
            <a:r>
              <a:rPr lang="en-US" sz="1800" kern="0" dirty="0" smtClean="0"/>
              <a:t>1 </a:t>
            </a:r>
            <a:r>
              <a:rPr lang="en-US" sz="1800" kern="0" dirty="0"/>
              <a:t>s, and a low-pass filter with a cut-off frequency of 40 rad/s. </a:t>
            </a:r>
            <a:r>
              <a:rPr lang="en-US" sz="1800" kern="0" dirty="0" smtClean="0"/>
              <a:t>Adjust the phase of the voltage signal in such a way it is delayed by 25% of period with respect to the force signal, i.e., the membrane is charged at a high capacitance state and then discharged at a low capacitance state.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E0B6-9424-42BB-AEF6-20DF0B6AED7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Titolo 1"/>
          <p:cNvSpPr>
            <a:spLocks noGrp="1"/>
          </p:cNvSpPr>
          <p:nvPr>
            <p:ph type="title"/>
          </p:nvPr>
        </p:nvSpPr>
        <p:spPr>
          <a:xfrm>
            <a:off x="2095500" y="0"/>
            <a:ext cx="5295900" cy="651699"/>
          </a:xfrm>
        </p:spPr>
        <p:txBody>
          <a:bodyPr/>
          <a:lstStyle/>
          <a:p>
            <a:r>
              <a:rPr lang="en-US" dirty="0"/>
              <a:t>ASIM 2 </a:t>
            </a:r>
            <a:r>
              <a:rPr lang="en-US" dirty="0" smtClean="0"/>
              <a:t>Final </a:t>
            </a:r>
            <a:r>
              <a:rPr lang="en-US" dirty="0"/>
              <a:t>Exam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718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egnaposto contenuto 2"/>
          <p:cNvSpPr txBox="1">
            <a:spLocks/>
          </p:cNvSpPr>
          <p:nvPr/>
        </p:nvSpPr>
        <p:spPr>
          <a:xfrm>
            <a:off x="457200" y="838200"/>
            <a:ext cx="8382000" cy="54864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44500" indent="0">
              <a:buNone/>
            </a:pPr>
            <a:r>
              <a:rPr lang="en-US" sz="1800" kern="0" dirty="0" smtClean="0"/>
              <a:t>To implement a low-pass filter with cut-off frequency w (in rad/s), you can use the transfer function block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E0B6-9424-42BB-AEF6-20DF0B6AED7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" name="Titolo 1"/>
          <p:cNvSpPr>
            <a:spLocks noGrp="1"/>
          </p:cNvSpPr>
          <p:nvPr>
            <p:ph type="title"/>
          </p:nvPr>
        </p:nvSpPr>
        <p:spPr>
          <a:xfrm>
            <a:off x="2095500" y="0"/>
            <a:ext cx="5295900" cy="651699"/>
          </a:xfrm>
        </p:spPr>
        <p:txBody>
          <a:bodyPr/>
          <a:lstStyle/>
          <a:p>
            <a:r>
              <a:rPr lang="en-US" dirty="0"/>
              <a:t>ASIM 2 </a:t>
            </a:r>
            <a:r>
              <a:rPr lang="en-US" dirty="0" smtClean="0"/>
              <a:t>Final </a:t>
            </a:r>
            <a:r>
              <a:rPr lang="en-US" dirty="0"/>
              <a:t>Exam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56" y="1752600"/>
            <a:ext cx="9000000" cy="37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89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adien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CC"/>
      </a:hlink>
      <a:folHlink>
        <a:srgbClr val="3333CC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17B73B8C-885D-424A-B637-C73767EA3C7A}" vid="{AF468E42-4A6C-4D9B-A8D4-D332FAF68925}"/>
    </a:ext>
  </a:extLst>
</a:theme>
</file>

<file path=ppt/theme/theme2.xml><?xml version="1.0" encoding="utf-8"?>
<a:theme xmlns:a="http://schemas.openxmlformats.org/drawingml/2006/main" name="NO_Gradien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CC"/>
      </a:hlink>
      <a:folHlink>
        <a:srgbClr val="3333CC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17B73B8C-885D-424A-B637-C73767EA3C7A}" vid="{AF468E42-4A6C-4D9B-A8D4-D332FAF6892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6039</TotalTime>
  <Words>628</Words>
  <Application>Microsoft Office PowerPoint</Application>
  <PresentationFormat>Presentazione su schermo (4:3)</PresentationFormat>
  <Paragraphs>128</Paragraphs>
  <Slides>11</Slides>
  <Notes>1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2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8" baseType="lpstr">
      <vt:lpstr>Arial</vt:lpstr>
      <vt:lpstr>Calibri</vt:lpstr>
      <vt:lpstr>Symbol</vt:lpstr>
      <vt:lpstr>Times New Roman</vt:lpstr>
      <vt:lpstr>Gradient</vt:lpstr>
      <vt:lpstr>NO_Gradient</vt:lpstr>
      <vt:lpstr>Equation</vt:lpstr>
      <vt:lpstr>Presentazione standard di PowerPoint</vt:lpstr>
      <vt:lpstr>ASIM 2 Final Exam</vt:lpstr>
      <vt:lpstr>ASIM 2 Final Exam</vt:lpstr>
      <vt:lpstr>ASIM 2 Final Exam</vt:lpstr>
      <vt:lpstr>ASIM 2 Final Exam</vt:lpstr>
      <vt:lpstr>ASIM 2 Final Exam</vt:lpstr>
      <vt:lpstr>ASIM 2 Final Exam</vt:lpstr>
      <vt:lpstr>ASIM 2 Final Exam</vt:lpstr>
      <vt:lpstr>ASIM 2 Final Exam</vt:lpstr>
      <vt:lpstr>ASIM 2 Final Exam</vt:lpstr>
      <vt:lpstr>ASIM 2 Final Exam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Micah</dc:creator>
  <cp:lastModifiedBy>Ezio Greggio</cp:lastModifiedBy>
  <cp:revision>699</cp:revision>
  <cp:lastPrinted>2017-06-08T15:54:47Z</cp:lastPrinted>
  <dcterms:created xsi:type="dcterms:W3CDTF">2012-12-17T12:55:11Z</dcterms:created>
  <dcterms:modified xsi:type="dcterms:W3CDTF">2018-07-12T09:12:01Z</dcterms:modified>
</cp:coreProperties>
</file>