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6" r:id="rId2"/>
  </p:sldMasterIdLst>
  <p:notesMasterIdLst>
    <p:notesMasterId r:id="rId7"/>
  </p:notesMasterIdLst>
  <p:handoutMasterIdLst>
    <p:handoutMasterId r:id="rId8"/>
  </p:handoutMasterIdLst>
  <p:sldIdLst>
    <p:sldId id="256" r:id="rId3"/>
    <p:sldId id="287" r:id="rId4"/>
    <p:sldId id="348" r:id="rId5"/>
    <p:sldId id="351" r:id="rId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FF"/>
    <a:srgbClr val="FF00FF"/>
    <a:srgbClr val="00FF00"/>
    <a:srgbClr val="CC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8574" autoAdjust="0"/>
  </p:normalViewPr>
  <p:slideViewPr>
    <p:cSldViewPr showGuides="1">
      <p:cViewPr>
        <p:scale>
          <a:sx n="120" d="100"/>
          <a:sy n="120" d="100"/>
        </p:scale>
        <p:origin x="1200" y="-36"/>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101" d="100"/>
          <a:sy n="101" d="100"/>
        </p:scale>
        <p:origin x="352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it-IT"/>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069592E7-C81B-465F-B6D6-AE00A6809AEB}" type="datetimeFigureOut">
              <a:rPr lang="it-IT" smtClean="0"/>
              <a:t>25/06/2018</a:t>
            </a:fld>
            <a:endParaRPr lang="it-IT"/>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it-IT"/>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C53A388-BC7D-4201-B4B9-CA47B4FFC56D}" type="slidenum">
              <a:rPr lang="it-IT" smtClean="0"/>
              <a:t>‹#›</a:t>
            </a:fld>
            <a:endParaRPr lang="it-IT"/>
          </a:p>
        </p:txBody>
      </p:sp>
    </p:spTree>
    <p:extLst>
      <p:ext uri="{BB962C8B-B14F-4D97-AF65-F5344CB8AC3E}">
        <p14:creationId xmlns:p14="http://schemas.microsoft.com/office/powerpoint/2010/main" val="2491063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643F8F5-3FDF-4DC6-821E-471F6CED0849}" type="datetimeFigureOut">
              <a:rPr lang="en-US" smtClean="0"/>
              <a:t>6/25/2018</a:t>
            </a:fld>
            <a:endParaRPr lang="en-US"/>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C5AB59C-CD91-45EB-BD4C-86D551DFCA35}" type="slidenum">
              <a:rPr lang="en-US" smtClean="0"/>
              <a:t>‹#›</a:t>
            </a:fld>
            <a:endParaRPr lang="en-US"/>
          </a:p>
        </p:txBody>
      </p:sp>
    </p:spTree>
    <p:extLst>
      <p:ext uri="{BB962C8B-B14F-4D97-AF65-F5344CB8AC3E}">
        <p14:creationId xmlns:p14="http://schemas.microsoft.com/office/powerpoint/2010/main" val="253545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8.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sion 1">
    <p:spTree>
      <p:nvGrpSpPr>
        <p:cNvPr id="1" name=""/>
        <p:cNvGrpSpPr/>
        <p:nvPr/>
      </p:nvGrpSpPr>
      <p:grpSpPr>
        <a:xfrm>
          <a:off x="0" y="0"/>
          <a:ext cx="0" cy="0"/>
          <a:chOff x="0" y="0"/>
          <a:chExt cx="0" cy="0"/>
        </a:xfrm>
      </p:grpSpPr>
      <p:pic>
        <p:nvPicPr>
          <p:cNvPr id="3"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0561" y="238125"/>
            <a:ext cx="1271483" cy="495893"/>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29524" y="195527"/>
            <a:ext cx="1214331" cy="562427"/>
          </a:xfrm>
          <a:prstGeom prst="rect">
            <a:avLst/>
          </a:prstGeom>
        </p:spPr>
      </p:pic>
      <p:cxnSp>
        <p:nvCxnSpPr>
          <p:cNvPr id="6" name="Straight Connector 5"/>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cxnSp>
        <p:nvCxnSpPr>
          <p:cNvPr id="7" name="Straight Connector 6"/>
          <p:cNvCxnSpPr/>
          <p:nvPr userDrawn="1"/>
        </p:nvCxnSpPr>
        <p:spPr bwMode="auto">
          <a:xfrm>
            <a:off x="69151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8" name="Picture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10"/>
          </p:nvPr>
        </p:nvSpPr>
        <p:spPr>
          <a:xfrm>
            <a:off x="190500" y="914399"/>
            <a:ext cx="8763000" cy="124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lang="en-US" sz="2800" b="1" i="1" kern="1200" smtClean="0">
                <a:solidFill>
                  <a:srgbClr val="0070C0"/>
                </a:solidFill>
                <a:latin typeface="Arial" charset="0"/>
              </a:defRPr>
            </a:lvl1pPr>
            <a:lvl2pPr>
              <a:defRPr lang="en-US" sz="2400" kern="1200" smtClean="0">
                <a:latin typeface="Arial" charset="0"/>
                <a:ea typeface="+mn-ea"/>
                <a:cs typeface="+mn-cs"/>
              </a:defRPr>
            </a:lvl2pPr>
            <a:lvl3pPr>
              <a:defRPr lang="en-US" kern="1200" smtClean="0">
                <a:latin typeface="Arial" charset="0"/>
                <a:ea typeface="+mn-ea"/>
                <a:cs typeface="+mn-cs"/>
              </a:defRPr>
            </a:lvl3pPr>
            <a:lvl4pPr>
              <a:defRPr lang="en-US" sz="2400" kern="1200" smtClean="0">
                <a:latin typeface="Arial" charset="0"/>
                <a:ea typeface="+mn-ea"/>
                <a:cs typeface="+mn-cs"/>
              </a:defRPr>
            </a:lvl4pPr>
            <a:lvl5pPr>
              <a:defRPr lang="de-DE" sz="2400" kern="1200">
                <a:latin typeface="Arial" charset="0"/>
                <a:ea typeface="+mn-ea"/>
                <a:cs typeface="+mn-cs"/>
              </a:defRPr>
            </a:lvl5pPr>
          </a:lstStyle>
          <a:p>
            <a:pPr marL="0" lvl="0" defTabSz="914400" latinLnBrk="0"/>
            <a:r>
              <a:rPr lang="en-US" dirty="0" smtClean="0"/>
              <a:t>Click to edit Master text styles</a:t>
            </a:r>
          </a:p>
        </p:txBody>
      </p:sp>
      <p:sp>
        <p:nvSpPr>
          <p:cNvPr id="14" name="Text Placeholder 13"/>
          <p:cNvSpPr>
            <a:spLocks noGrp="1"/>
          </p:cNvSpPr>
          <p:nvPr>
            <p:ph type="body" sz="quarter" idx="11"/>
          </p:nvPr>
        </p:nvSpPr>
        <p:spPr>
          <a:xfrm>
            <a:off x="5219700" y="3581400"/>
            <a:ext cx="3390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sz="1600" i="1" kern="1200" dirty="0" smtClean="0">
                <a:latin typeface="Arial" pitchFamily="34" charset="0"/>
                <a:cs typeface="Arial" pitchFamily="34" charset="0"/>
              </a:defRPr>
            </a:lvl1pPr>
          </a:lstStyle>
          <a:p>
            <a:pPr marL="0" lvl="0" defTabSz="914400" latinLnBrk="0">
              <a:spcAft>
                <a:spcPts val="1200"/>
              </a:spcAft>
            </a:pPr>
            <a:r>
              <a:rPr lang="en-US" dirty="0" smtClean="0"/>
              <a:t>Click to edit Master text style</a:t>
            </a:r>
          </a:p>
        </p:txBody>
      </p:sp>
      <p:sp>
        <p:nvSpPr>
          <p:cNvPr id="9" name="Picture Placeholder 8"/>
          <p:cNvSpPr>
            <a:spLocks noGrp="1"/>
          </p:cNvSpPr>
          <p:nvPr>
            <p:ph type="pic" sz="quarter" idx="12"/>
          </p:nvPr>
        </p:nvSpPr>
        <p:spPr>
          <a:xfrm>
            <a:off x="495300" y="2458159"/>
            <a:ext cx="2133600" cy="19050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12" name="Picture Placeholder 8"/>
          <p:cNvSpPr>
            <a:spLocks noGrp="1"/>
          </p:cNvSpPr>
          <p:nvPr>
            <p:ph type="pic" sz="quarter" idx="13"/>
          </p:nvPr>
        </p:nvSpPr>
        <p:spPr>
          <a:xfrm>
            <a:off x="495300" y="4594219"/>
            <a:ext cx="2133600" cy="1983563"/>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13" name="Picture Placeholder 8"/>
          <p:cNvSpPr>
            <a:spLocks noGrp="1"/>
          </p:cNvSpPr>
          <p:nvPr>
            <p:ph type="pic" sz="quarter" idx="14"/>
          </p:nvPr>
        </p:nvSpPr>
        <p:spPr>
          <a:xfrm>
            <a:off x="2780070" y="3478158"/>
            <a:ext cx="2133600" cy="1983563"/>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9468293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Bildplatzhalter 2"/>
          <p:cNvSpPr>
            <a:spLocks noGrp="1"/>
          </p:cNvSpPr>
          <p:nvPr>
            <p:ph type="pic" idx="1"/>
          </p:nvPr>
        </p:nvSpPr>
        <p:spPr>
          <a:xfrm>
            <a:off x="1792288" y="1142999"/>
            <a:ext cx="5486400" cy="3584575"/>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smtClean="0"/>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6"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Grafik 13" descr="UdS-Logo-2010.w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15300" y="89146"/>
            <a:ext cx="728555" cy="284145"/>
          </a:xfrm>
          <a:prstGeom prst="rect">
            <a:avLst/>
          </a:prstGeom>
        </p:spPr>
      </p:pic>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148048" y="467155"/>
            <a:ext cx="695807" cy="322269"/>
          </a:xfrm>
          <a:prstGeom prst="rect">
            <a:avLst/>
          </a:prstGeom>
        </p:spPr>
      </p:pic>
      <p:cxnSp>
        <p:nvCxnSpPr>
          <p:cNvPr id="22" name="Straight Connector 21"/>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1" name="Titel 1"/>
          <p:cNvSpPr txBox="1">
            <a:spLocks/>
          </p:cNvSpPr>
          <p:nvPr userDrawn="1"/>
        </p:nvSpPr>
        <p:spPr>
          <a:xfrm>
            <a:off x="2095500" y="0"/>
            <a:ext cx="5295900" cy="651699"/>
          </a:xfrm>
          <a:prstGeom prst="rect">
            <a:avLst/>
          </a:prstGeom>
        </p:spPr>
        <p:txBody>
          <a:bodyPr anchor="ctr">
            <a:normAutofit/>
          </a:bodyPr>
          <a:lstStyle>
            <a:lvl1pPr algn="ctr" rtl="0" eaLnBrk="1" fontAlgn="base" hangingPunct="1">
              <a:spcBef>
                <a:spcPct val="0"/>
              </a:spcBef>
              <a:spcAft>
                <a:spcPct val="0"/>
              </a:spcAft>
              <a:defRPr sz="2800">
                <a:solidFill>
                  <a:schemeClr val="tx2"/>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en-US" kern="0" smtClean="0"/>
              <a:t>Click to edit Master title style</a:t>
            </a:r>
            <a:endParaRPr lang="de-DE" kern="0" dirty="0"/>
          </a:p>
        </p:txBody>
      </p:sp>
    </p:spTree>
    <p:extLst>
      <p:ext uri="{BB962C8B-B14F-4D97-AF65-F5344CB8AC3E}">
        <p14:creationId xmlns:p14="http://schemas.microsoft.com/office/powerpoint/2010/main" val="28544427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D92258A0-76A5-4690-8C71-27B670C66267}" type="datetime1">
              <a:rPr lang="en-US" smtClean="0"/>
              <a:t>6/25/2018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Micah Hodgins, Saarland University</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E9D9E0B6-9424-42BB-AEF6-20DF0B6AED79}" type="slidenum">
              <a:rPr lang="en-US" smtClean="0"/>
              <a:pPr/>
              <a:t>‹#›</a:t>
            </a:fld>
            <a:endParaRPr lang="en-US"/>
          </a:p>
        </p:txBody>
      </p:sp>
    </p:spTree>
    <p:extLst>
      <p:ext uri="{BB962C8B-B14F-4D97-AF65-F5344CB8AC3E}">
        <p14:creationId xmlns:p14="http://schemas.microsoft.com/office/powerpoint/2010/main" val="18153007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version 1">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190500" y="914399"/>
            <a:ext cx="8763000" cy="124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lang="en-US" sz="2800" b="1" i="1" kern="1200" smtClean="0">
                <a:solidFill>
                  <a:srgbClr val="0070C0"/>
                </a:solidFill>
                <a:latin typeface="Arial" charset="0"/>
              </a:defRPr>
            </a:lvl1pPr>
            <a:lvl2pPr>
              <a:defRPr lang="en-US" sz="2400" kern="1200" smtClean="0">
                <a:latin typeface="Arial" charset="0"/>
                <a:ea typeface="+mn-ea"/>
                <a:cs typeface="+mn-cs"/>
              </a:defRPr>
            </a:lvl2pPr>
            <a:lvl3pPr>
              <a:defRPr lang="en-US" kern="1200" smtClean="0">
                <a:latin typeface="Arial" charset="0"/>
                <a:ea typeface="+mn-ea"/>
                <a:cs typeface="+mn-cs"/>
              </a:defRPr>
            </a:lvl3pPr>
            <a:lvl4pPr>
              <a:defRPr lang="en-US" sz="2400" kern="1200" smtClean="0">
                <a:latin typeface="Arial" charset="0"/>
                <a:ea typeface="+mn-ea"/>
                <a:cs typeface="+mn-cs"/>
              </a:defRPr>
            </a:lvl4pPr>
            <a:lvl5pPr>
              <a:defRPr lang="de-DE" sz="2400" kern="1200">
                <a:latin typeface="Arial" charset="0"/>
                <a:ea typeface="+mn-ea"/>
                <a:cs typeface="+mn-cs"/>
              </a:defRPr>
            </a:lvl5pPr>
          </a:lstStyle>
          <a:p>
            <a:pPr marL="0" lvl="0" defTabSz="914400" latinLnBrk="0"/>
            <a:r>
              <a:rPr lang="en-US" dirty="0" smtClean="0"/>
              <a:t>Click to edit Master text styles</a:t>
            </a:r>
          </a:p>
        </p:txBody>
      </p:sp>
      <p:sp>
        <p:nvSpPr>
          <p:cNvPr id="14" name="Text Placeholder 13"/>
          <p:cNvSpPr>
            <a:spLocks noGrp="1"/>
          </p:cNvSpPr>
          <p:nvPr>
            <p:ph type="body" sz="quarter" idx="11"/>
          </p:nvPr>
        </p:nvSpPr>
        <p:spPr>
          <a:xfrm>
            <a:off x="5219700" y="3581400"/>
            <a:ext cx="3390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sz="1600" i="1" kern="1200" dirty="0" smtClean="0">
                <a:latin typeface="Arial" pitchFamily="34" charset="0"/>
                <a:cs typeface="Arial" pitchFamily="34" charset="0"/>
              </a:defRPr>
            </a:lvl1pPr>
          </a:lstStyle>
          <a:p>
            <a:pPr marL="0" lvl="0" defTabSz="914400" latinLnBrk="0">
              <a:spcAft>
                <a:spcPts val="1200"/>
              </a:spcAft>
            </a:pPr>
            <a:r>
              <a:rPr lang="en-US" dirty="0" smtClean="0"/>
              <a:t>Click to edit Master text style</a:t>
            </a:r>
          </a:p>
        </p:txBody>
      </p:sp>
      <p:sp>
        <p:nvSpPr>
          <p:cNvPr id="9" name="Picture Placeholder 8"/>
          <p:cNvSpPr>
            <a:spLocks noGrp="1"/>
          </p:cNvSpPr>
          <p:nvPr>
            <p:ph type="pic" sz="quarter" idx="12"/>
          </p:nvPr>
        </p:nvSpPr>
        <p:spPr>
          <a:xfrm>
            <a:off x="495300" y="2458159"/>
            <a:ext cx="2133600" cy="19050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12" name="Picture Placeholder 8"/>
          <p:cNvSpPr>
            <a:spLocks noGrp="1"/>
          </p:cNvSpPr>
          <p:nvPr>
            <p:ph type="pic" sz="quarter" idx="13"/>
          </p:nvPr>
        </p:nvSpPr>
        <p:spPr>
          <a:xfrm>
            <a:off x="495300" y="4594219"/>
            <a:ext cx="2133600" cy="1983563"/>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13" name="Picture Placeholder 8"/>
          <p:cNvSpPr>
            <a:spLocks noGrp="1"/>
          </p:cNvSpPr>
          <p:nvPr>
            <p:ph type="pic" sz="quarter" idx="14"/>
          </p:nvPr>
        </p:nvSpPr>
        <p:spPr>
          <a:xfrm>
            <a:off x="2780070" y="3478158"/>
            <a:ext cx="2133600" cy="1983563"/>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pic>
        <p:nvPicPr>
          <p:cNvPr id="18"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20" name="Grafik 1"/>
          <p:cNvPicPr>
            <a:picLocks noChangeAspect="1"/>
          </p:cNvPicPr>
          <p:nvPr userDrawn="1"/>
        </p:nvPicPr>
        <p:blipFill>
          <a:blip r:embed="rId3"/>
          <a:stretch>
            <a:fillRect/>
          </a:stretch>
        </p:blipFill>
        <p:spPr>
          <a:xfrm>
            <a:off x="8017446" y="49291"/>
            <a:ext cx="826409" cy="324000"/>
          </a:xfrm>
          <a:prstGeom prst="rect">
            <a:avLst/>
          </a:prstGeom>
        </p:spPr>
      </p:pic>
      <p:pic>
        <p:nvPicPr>
          <p:cNvPr id="21" name="Grafik 3"/>
          <p:cNvPicPr>
            <a:picLocks noChangeAspect="1"/>
          </p:cNvPicPr>
          <p:nvPr userDrawn="1"/>
        </p:nvPicPr>
        <p:blipFill>
          <a:blip r:embed="rId4"/>
          <a:stretch>
            <a:fillRect/>
          </a:stretch>
        </p:blipFill>
        <p:spPr>
          <a:xfrm>
            <a:off x="8203356" y="429424"/>
            <a:ext cx="640499" cy="360000"/>
          </a:xfrm>
          <a:prstGeom prst="rect">
            <a:avLst/>
          </a:prstGeom>
        </p:spPr>
      </p:pic>
    </p:spTree>
    <p:extLst>
      <p:ext uri="{BB962C8B-B14F-4D97-AF65-F5344CB8AC3E}">
        <p14:creationId xmlns:p14="http://schemas.microsoft.com/office/powerpoint/2010/main" val="2996798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version 2">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atin typeface="Arial" panose="020B0604020202020204" pitchFamily="34" charset="0"/>
                <a:cs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Picture Placeholder 4"/>
          <p:cNvSpPr>
            <a:spLocks noGrp="1"/>
          </p:cNvSpPr>
          <p:nvPr>
            <p:ph type="pic" sz="quarter" idx="10"/>
          </p:nvPr>
        </p:nvSpPr>
        <p:spPr>
          <a:xfrm>
            <a:off x="228600" y="979846"/>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3" name="Picture Placeholder 4"/>
          <p:cNvSpPr>
            <a:spLocks noGrp="1"/>
          </p:cNvSpPr>
          <p:nvPr>
            <p:ph type="pic" sz="quarter" idx="11"/>
          </p:nvPr>
        </p:nvSpPr>
        <p:spPr>
          <a:xfrm>
            <a:off x="3300412" y="990600"/>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7" name="Picture Placeholder 4"/>
          <p:cNvSpPr>
            <a:spLocks noGrp="1"/>
          </p:cNvSpPr>
          <p:nvPr>
            <p:ph type="pic" sz="quarter" idx="12"/>
          </p:nvPr>
        </p:nvSpPr>
        <p:spPr>
          <a:xfrm>
            <a:off x="6372224" y="979846"/>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pic>
        <p:nvPicPr>
          <p:cNvPr id="14"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22" name="Grafik 1"/>
          <p:cNvPicPr>
            <a:picLocks noChangeAspect="1"/>
          </p:cNvPicPr>
          <p:nvPr userDrawn="1"/>
        </p:nvPicPr>
        <p:blipFill>
          <a:blip r:embed="rId3"/>
          <a:stretch>
            <a:fillRect/>
          </a:stretch>
        </p:blipFill>
        <p:spPr>
          <a:xfrm>
            <a:off x="8017446" y="49291"/>
            <a:ext cx="826409" cy="324000"/>
          </a:xfrm>
          <a:prstGeom prst="rect">
            <a:avLst/>
          </a:prstGeom>
        </p:spPr>
      </p:pic>
      <p:pic>
        <p:nvPicPr>
          <p:cNvPr id="23" name="Grafik 3"/>
          <p:cNvPicPr>
            <a:picLocks noChangeAspect="1"/>
          </p:cNvPicPr>
          <p:nvPr userDrawn="1"/>
        </p:nvPicPr>
        <p:blipFill>
          <a:blip r:embed="rId4"/>
          <a:stretch>
            <a:fillRect/>
          </a:stretch>
        </p:blipFill>
        <p:spPr>
          <a:xfrm>
            <a:off x="8203356" y="429424"/>
            <a:ext cx="640499" cy="360000"/>
          </a:xfrm>
          <a:prstGeom prst="rect">
            <a:avLst/>
          </a:prstGeom>
        </p:spPr>
      </p:pic>
    </p:spTree>
    <p:extLst>
      <p:ext uri="{BB962C8B-B14F-4D97-AF65-F5344CB8AC3E}">
        <p14:creationId xmlns:p14="http://schemas.microsoft.com/office/powerpoint/2010/main" val="7083058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Inhaltsplatzhalter 2"/>
          <p:cNvSpPr>
            <a:spLocks noGrp="1"/>
          </p:cNvSpPr>
          <p:nvPr>
            <p:ph idx="1"/>
          </p:nvPr>
        </p:nvSpPr>
        <p:spPr>
          <a:xfrm>
            <a:off x="457200" y="838200"/>
            <a:ext cx="8229600" cy="507833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pic>
        <p:nvPicPr>
          <p:cNvPr id="4"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8" name="Date Placeholder 3"/>
          <p:cNvSpPr>
            <a:spLocks noGrp="1"/>
          </p:cNvSpPr>
          <p:nvPr>
            <p:ph type="dt" sz="half" idx="10"/>
          </p:nvPr>
        </p:nvSpPr>
        <p:spPr>
          <a:xfrm>
            <a:off x="457200" y="6577782"/>
            <a:ext cx="2133600" cy="365125"/>
          </a:xfrm>
          <a:prstGeom prst="rect">
            <a:avLst/>
          </a:prstGeom>
        </p:spPr>
        <p:txBody>
          <a:bodyPr/>
          <a:lstStyle>
            <a:lvl1pPr>
              <a:defRPr sz="1100">
                <a:latin typeface="Arial" panose="020B0604020202020204" pitchFamily="34" charset="0"/>
                <a:cs typeface="Arial" panose="020B0604020202020204" pitchFamily="34" charset="0"/>
              </a:defRPr>
            </a:lvl1pPr>
          </a:lstStyle>
          <a:p>
            <a:r>
              <a:rPr lang="en-US" dirty="0" smtClean="0"/>
              <a:t>23/07/2015</a:t>
            </a:r>
            <a:endParaRPr lang="en-US" dirty="0"/>
          </a:p>
        </p:txBody>
      </p:sp>
      <p:sp>
        <p:nvSpPr>
          <p:cNvPr id="10" name="Slide Number Placeholder 5"/>
          <p:cNvSpPr>
            <a:spLocks noGrp="1"/>
          </p:cNvSpPr>
          <p:nvPr>
            <p:ph type="sldNum" sz="quarter" idx="12"/>
          </p:nvPr>
        </p:nvSpPr>
        <p:spPr>
          <a:xfrm>
            <a:off x="6553200" y="6577782"/>
            <a:ext cx="2133600" cy="365125"/>
          </a:xfrm>
          <a:prstGeom prst="rect">
            <a:avLst/>
          </a:prstGeom>
        </p:spPr>
        <p:txBody>
          <a:bodyPr/>
          <a:lstStyle>
            <a:lvl1pPr algn="r">
              <a:defRPr sz="1100">
                <a:latin typeface="Arial" panose="020B0604020202020204" pitchFamily="34" charset="0"/>
                <a:cs typeface="Arial" panose="020B0604020202020204" pitchFamily="34" charset="0"/>
              </a:defRPr>
            </a:lvl1pPr>
          </a:lstStyle>
          <a:p>
            <a:fld id="{E9D9E0B6-9424-42BB-AEF6-20DF0B6AED79}" type="slidenum">
              <a:rPr lang="en-US" smtClean="0"/>
              <a:pPr/>
              <a:t>‹#›</a:t>
            </a:fld>
            <a:endParaRPr lang="en-US"/>
          </a:p>
        </p:txBody>
      </p:sp>
      <p:pic>
        <p:nvPicPr>
          <p:cNvPr id="11" name="Grafik 1"/>
          <p:cNvPicPr>
            <a:picLocks noChangeAspect="1"/>
          </p:cNvPicPr>
          <p:nvPr userDrawn="1"/>
        </p:nvPicPr>
        <p:blipFill>
          <a:blip r:embed="rId3"/>
          <a:stretch>
            <a:fillRect/>
          </a:stretch>
        </p:blipFill>
        <p:spPr>
          <a:xfrm>
            <a:off x="8017446" y="49291"/>
            <a:ext cx="826409" cy="324000"/>
          </a:xfrm>
          <a:prstGeom prst="rect">
            <a:avLst/>
          </a:prstGeom>
        </p:spPr>
      </p:pic>
      <p:pic>
        <p:nvPicPr>
          <p:cNvPr id="12" name="Grafik 3"/>
          <p:cNvPicPr>
            <a:picLocks noChangeAspect="1"/>
          </p:cNvPicPr>
          <p:nvPr userDrawn="1"/>
        </p:nvPicPr>
        <p:blipFill>
          <a:blip r:embed="rId4"/>
          <a:stretch>
            <a:fillRect/>
          </a:stretch>
        </p:blipFill>
        <p:spPr>
          <a:xfrm>
            <a:off x="8203356" y="429424"/>
            <a:ext cx="640499" cy="360000"/>
          </a:xfrm>
          <a:prstGeom prst="rect">
            <a:avLst/>
          </a:prstGeom>
        </p:spPr>
      </p:pic>
    </p:spTree>
    <p:extLst>
      <p:ext uri="{BB962C8B-B14F-4D97-AF65-F5344CB8AC3E}">
        <p14:creationId xmlns:p14="http://schemas.microsoft.com/office/powerpoint/2010/main" val="543215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762000"/>
            <a:ext cx="4038600" cy="513556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762000"/>
            <a:ext cx="4038600" cy="513556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pic>
        <p:nvPicPr>
          <p:cNvPr id="11"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4"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pic>
        <p:nvPicPr>
          <p:cNvPr id="10" name="Grafik 1"/>
          <p:cNvPicPr>
            <a:picLocks noChangeAspect="1"/>
          </p:cNvPicPr>
          <p:nvPr userDrawn="1"/>
        </p:nvPicPr>
        <p:blipFill>
          <a:blip r:embed="rId3"/>
          <a:stretch>
            <a:fillRect/>
          </a:stretch>
        </p:blipFill>
        <p:spPr>
          <a:xfrm>
            <a:off x="8017446" y="49291"/>
            <a:ext cx="826409" cy="324000"/>
          </a:xfrm>
          <a:prstGeom prst="rect">
            <a:avLst/>
          </a:prstGeom>
        </p:spPr>
      </p:pic>
      <p:pic>
        <p:nvPicPr>
          <p:cNvPr id="15" name="Grafik 3"/>
          <p:cNvPicPr>
            <a:picLocks noChangeAspect="1"/>
          </p:cNvPicPr>
          <p:nvPr userDrawn="1"/>
        </p:nvPicPr>
        <p:blipFill>
          <a:blip r:embed="rId4"/>
          <a:stretch>
            <a:fillRect/>
          </a:stretch>
        </p:blipFill>
        <p:spPr>
          <a:xfrm>
            <a:off x="8203356" y="429424"/>
            <a:ext cx="640499" cy="360000"/>
          </a:xfrm>
          <a:prstGeom prst="rect">
            <a:avLst/>
          </a:prstGeom>
        </p:spPr>
      </p:pic>
    </p:spTree>
    <p:extLst>
      <p:ext uri="{BB962C8B-B14F-4D97-AF65-F5344CB8AC3E}">
        <p14:creationId xmlns:p14="http://schemas.microsoft.com/office/powerpoint/2010/main" val="34254725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eekly Meeting">
    <p:spTree>
      <p:nvGrpSpPr>
        <p:cNvPr id="1" name=""/>
        <p:cNvGrpSpPr/>
        <p:nvPr/>
      </p:nvGrpSpPr>
      <p:grpSpPr>
        <a:xfrm>
          <a:off x="0" y="0"/>
          <a:ext cx="0" cy="0"/>
          <a:chOff x="0" y="0"/>
          <a:chExt cx="0" cy="0"/>
        </a:xfrm>
      </p:grpSpPr>
      <p:pic>
        <p:nvPicPr>
          <p:cNvPr id="13"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6"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7" name="Picture Placeholder 6"/>
          <p:cNvSpPr>
            <a:spLocks noGrp="1"/>
          </p:cNvSpPr>
          <p:nvPr>
            <p:ph type="pic" sz="quarter" idx="11"/>
          </p:nvPr>
        </p:nvSpPr>
        <p:spPr>
          <a:xfrm>
            <a:off x="5552485" y="2711498"/>
            <a:ext cx="3291370" cy="2667000"/>
          </a:xfrm>
          <a:prstGeom prst="rect">
            <a:avLst/>
          </a:prstGeom>
        </p:spPr>
        <p:txBody>
          <a:bodyPr/>
          <a:lstStyle/>
          <a:p>
            <a:endParaRPr lang="en-US"/>
          </a:p>
        </p:txBody>
      </p:sp>
      <p:sp>
        <p:nvSpPr>
          <p:cNvPr id="18" name="Text Placeholder 17"/>
          <p:cNvSpPr>
            <a:spLocks noGrp="1"/>
          </p:cNvSpPr>
          <p:nvPr>
            <p:ph type="body" sz="quarter" idx="12"/>
          </p:nvPr>
        </p:nvSpPr>
        <p:spPr>
          <a:xfrm>
            <a:off x="5715000" y="5475662"/>
            <a:ext cx="2971800" cy="381000"/>
          </a:xfrm>
          <a:prstGeom prst="rect">
            <a:avLst/>
          </a:prstGeom>
        </p:spPr>
        <p:txBody>
          <a:bodyPr/>
          <a:lstStyle>
            <a:lvl1pPr marL="0" indent="0" algn="ctr">
              <a:buNone/>
              <a:defRPr sz="1400" i="1"/>
            </a:lvl1pPr>
            <a:lvl2pPr marL="457200" indent="0">
              <a:buNone/>
              <a:defRPr sz="1600" i="1"/>
            </a:lvl2pPr>
            <a:lvl3pPr marL="914400" indent="0">
              <a:buNone/>
              <a:defRPr sz="1400" i="1"/>
            </a:lvl3pPr>
            <a:lvl4pPr marL="1371600" indent="0">
              <a:buNone/>
              <a:defRPr sz="1200" i="1"/>
            </a:lvl4pPr>
            <a:lvl5pPr marL="1828800" indent="0">
              <a:buNone/>
              <a:defRPr sz="1200" i="1"/>
            </a:lvl5pPr>
          </a:lstStyle>
          <a:p>
            <a:pPr lvl="0"/>
            <a:r>
              <a:rPr lang="en-US" dirty="0" smtClean="0"/>
              <a:t>Click to edit Master text styles</a:t>
            </a:r>
            <a:endParaRPr lang="en-US" dirty="0"/>
          </a:p>
        </p:txBody>
      </p:sp>
      <p:sp>
        <p:nvSpPr>
          <p:cNvPr id="19" name="Textplatzhalter 2"/>
          <p:cNvSpPr>
            <a:spLocks noGrp="1"/>
          </p:cNvSpPr>
          <p:nvPr>
            <p:ph type="body" idx="1"/>
          </p:nvPr>
        </p:nvSpPr>
        <p:spPr>
          <a:xfrm>
            <a:off x="228600" y="914400"/>
            <a:ext cx="8686800" cy="377061"/>
          </a:xfrm>
          <a:prstGeom prst="rect">
            <a:avLst/>
          </a:prstGeom>
        </p:spPr>
        <p:txBody>
          <a:bodyPr anchor="ctr"/>
          <a:lstStyle>
            <a:lvl1pPr marL="0" indent="0">
              <a:buNone/>
              <a:defRPr sz="2400" b="1">
                <a:solidFill>
                  <a:srgbClr val="0070C0"/>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platzhalter 2"/>
          <p:cNvSpPr>
            <a:spLocks noGrp="1"/>
          </p:cNvSpPr>
          <p:nvPr>
            <p:ph type="body" idx="10"/>
          </p:nvPr>
        </p:nvSpPr>
        <p:spPr>
          <a:xfrm>
            <a:off x="228600" y="1377156"/>
            <a:ext cx="8686800" cy="377061"/>
          </a:xfrm>
          <a:prstGeom prst="rect">
            <a:avLst/>
          </a:prstGeom>
        </p:spPr>
        <p:txBody>
          <a:bodyPr anchor="ctr"/>
          <a:lstStyle>
            <a:lvl1pPr marL="0" indent="0">
              <a:buNone/>
              <a:defRPr sz="1800" b="1">
                <a:solidFill>
                  <a:srgbClr val="0070C0"/>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2" name="Inhaltsplatzhalter 3"/>
          <p:cNvSpPr>
            <a:spLocks noGrp="1"/>
          </p:cNvSpPr>
          <p:nvPr>
            <p:ph sz="half" idx="13" hasCustomPrompt="1"/>
          </p:nvPr>
        </p:nvSpPr>
        <p:spPr>
          <a:xfrm>
            <a:off x="228600" y="1865670"/>
            <a:ext cx="5867400" cy="1292662"/>
          </a:xfrm>
          <a:prstGeom prst="rect">
            <a:avLst/>
          </a:prstGeom>
          <a:noFill/>
        </p:spPr>
        <p:txBody>
          <a:bodyPr wrap="square" rtlCol="0">
            <a:spAutoFit/>
          </a:bodyPr>
          <a:lstStyle>
            <a:lvl1pPr marL="0" indent="0">
              <a:buNone/>
              <a:defRPr lang="en-US" sz="1800" b="1" kern="1200" baseline="0" smtClean="0">
                <a:solidFill>
                  <a:schemeClr val="tx1"/>
                </a:solidFill>
                <a:latin typeface="Arial" panose="020B0604020202020204" pitchFamily="34" charset="0"/>
                <a:cs typeface="Arial" panose="020B0604020202020204" pitchFamily="34" charset="0"/>
              </a:defRPr>
            </a:lvl1pPr>
            <a:lvl2pPr>
              <a:defRPr lang="en-US" sz="1800" kern="1200" smtClean="0">
                <a:latin typeface="Arial" panose="020B0604020202020204" pitchFamily="34" charset="0"/>
                <a:ea typeface="+mn-ea"/>
                <a:cs typeface="Arial" panose="020B0604020202020204" pitchFamily="34" charset="0"/>
              </a:defRPr>
            </a:lvl2pPr>
            <a:lvl3pPr>
              <a:defRPr lang="en-US" sz="1600" kern="1200" smtClean="0">
                <a:latin typeface="Arial" panose="020B0604020202020204" pitchFamily="34" charset="0"/>
                <a:ea typeface="+mn-ea"/>
                <a:cs typeface="Arial" panose="020B0604020202020204" pitchFamily="34" charset="0"/>
              </a:defRPr>
            </a:lvl3pPr>
            <a:lvl4pPr>
              <a:defRPr lang="en-US" sz="1400" kern="1200" smtClean="0">
                <a:latin typeface="Arial" panose="020B0604020202020204" pitchFamily="34" charset="0"/>
                <a:ea typeface="+mn-ea"/>
                <a:cs typeface="Arial" panose="020B0604020202020204" pitchFamily="34" charset="0"/>
              </a:defRPr>
            </a:lvl4pPr>
            <a:lvl5pPr>
              <a:defRPr lang="de-DE" sz="1800" kern="1200">
                <a:latin typeface="Arial" panose="020B0604020202020204" pitchFamily="34" charset="0"/>
                <a:ea typeface="+mn-ea"/>
                <a:cs typeface="Arial" panose="020B0604020202020204" pitchFamily="34" charset="0"/>
              </a:defRPr>
            </a:lvl5pPr>
          </a:lstStyle>
          <a:p>
            <a:pPr marL="0" lvl="0" indent="-571500" defTabSz="914400" latinLnBrk="0"/>
            <a:r>
              <a:rPr lang="en-US" dirty="0" smtClean="0"/>
              <a:t>Second level</a:t>
            </a:r>
          </a:p>
          <a:p>
            <a:pPr marL="514350" lvl="1" defTabSz="914400" latinLnBrk="0"/>
            <a:r>
              <a:rPr lang="en-US" dirty="0" smtClean="0"/>
              <a:t>Third level</a:t>
            </a:r>
          </a:p>
          <a:p>
            <a:pPr marL="914400" lvl="2" defTabSz="914400" latinLnBrk="0"/>
            <a:r>
              <a:rPr lang="en-US" dirty="0" smtClean="0"/>
              <a:t>Fourth level</a:t>
            </a:r>
          </a:p>
          <a:p>
            <a:pPr marL="1371600" lvl="3" defTabSz="914400" latinLnBrk="0"/>
            <a:r>
              <a:rPr lang="en-US" dirty="0" smtClean="0"/>
              <a:t>Fifth level</a:t>
            </a:r>
            <a:endParaRPr lang="de-DE" dirty="0"/>
          </a:p>
        </p:txBody>
      </p:sp>
      <p:pic>
        <p:nvPicPr>
          <p:cNvPr id="12" name="Grafik 1"/>
          <p:cNvPicPr>
            <a:picLocks noChangeAspect="1"/>
          </p:cNvPicPr>
          <p:nvPr userDrawn="1"/>
        </p:nvPicPr>
        <p:blipFill>
          <a:blip r:embed="rId3"/>
          <a:stretch>
            <a:fillRect/>
          </a:stretch>
        </p:blipFill>
        <p:spPr>
          <a:xfrm>
            <a:off x="8017446" y="49291"/>
            <a:ext cx="826409" cy="324000"/>
          </a:xfrm>
          <a:prstGeom prst="rect">
            <a:avLst/>
          </a:prstGeom>
        </p:spPr>
      </p:pic>
      <p:pic>
        <p:nvPicPr>
          <p:cNvPr id="17" name="Grafik 3"/>
          <p:cNvPicPr>
            <a:picLocks noChangeAspect="1"/>
          </p:cNvPicPr>
          <p:nvPr userDrawn="1"/>
        </p:nvPicPr>
        <p:blipFill>
          <a:blip r:embed="rId4"/>
          <a:stretch>
            <a:fillRect/>
          </a:stretch>
        </p:blipFill>
        <p:spPr>
          <a:xfrm>
            <a:off x="8203356" y="429424"/>
            <a:ext cx="640499" cy="360000"/>
          </a:xfrm>
          <a:prstGeom prst="rect">
            <a:avLst/>
          </a:prstGeom>
        </p:spPr>
      </p:pic>
    </p:spTree>
    <p:extLst>
      <p:ext uri="{BB962C8B-B14F-4D97-AF65-F5344CB8AC3E}">
        <p14:creationId xmlns:p14="http://schemas.microsoft.com/office/powerpoint/2010/main" val="20378479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pic>
        <p:nvPicPr>
          <p:cNvPr id="15"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0"/>
          <p:cNvSpPr>
            <a:spLocks noGrp="1"/>
          </p:cNvSpPr>
          <p:nvPr>
            <p:ph type="body" sz="quarter" idx="10"/>
          </p:nvPr>
        </p:nvSpPr>
        <p:spPr>
          <a:xfrm>
            <a:off x="190500" y="914399"/>
            <a:ext cx="8763000" cy="124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lang="en-US" sz="2800" b="1" i="1" kern="1200" smtClean="0">
                <a:solidFill>
                  <a:srgbClr val="0070C0"/>
                </a:solidFill>
                <a:latin typeface="Arial" charset="0"/>
              </a:defRPr>
            </a:lvl1pPr>
            <a:lvl2pPr>
              <a:defRPr lang="en-US" sz="2400" kern="1200" smtClean="0">
                <a:latin typeface="Arial" charset="0"/>
                <a:ea typeface="+mn-ea"/>
                <a:cs typeface="+mn-cs"/>
              </a:defRPr>
            </a:lvl2pPr>
            <a:lvl3pPr>
              <a:defRPr lang="en-US" kern="1200" smtClean="0">
                <a:latin typeface="Arial" charset="0"/>
                <a:ea typeface="+mn-ea"/>
                <a:cs typeface="+mn-cs"/>
              </a:defRPr>
            </a:lvl3pPr>
            <a:lvl4pPr>
              <a:defRPr lang="en-US" sz="2400" kern="1200" smtClean="0">
                <a:latin typeface="Arial" charset="0"/>
                <a:ea typeface="+mn-ea"/>
                <a:cs typeface="+mn-cs"/>
              </a:defRPr>
            </a:lvl4pPr>
            <a:lvl5pPr>
              <a:defRPr lang="de-DE" sz="2400" kern="1200">
                <a:latin typeface="Arial" charset="0"/>
                <a:ea typeface="+mn-ea"/>
                <a:cs typeface="+mn-cs"/>
              </a:defRPr>
            </a:lvl5pPr>
          </a:lstStyle>
          <a:p>
            <a:pPr marL="0" lvl="0" defTabSz="914400" latinLnBrk="0"/>
            <a:r>
              <a:rPr lang="en-US" dirty="0" smtClean="0"/>
              <a:t>Click to edit Master text styles</a:t>
            </a:r>
          </a:p>
        </p:txBody>
      </p:sp>
      <p:cxnSp>
        <p:nvCxnSpPr>
          <p:cNvPr id="9" name="Straight Connector 8"/>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10" name="Grafik 3"/>
          <p:cNvPicPr>
            <a:picLocks noChangeAspect="1"/>
          </p:cNvPicPr>
          <p:nvPr userDrawn="1"/>
        </p:nvPicPr>
        <p:blipFill>
          <a:blip r:embed="rId4"/>
          <a:stretch>
            <a:fillRect/>
          </a:stretch>
        </p:blipFill>
        <p:spPr>
          <a:xfrm>
            <a:off x="7725470" y="136148"/>
            <a:ext cx="1120874" cy="630000"/>
          </a:xfrm>
          <a:prstGeom prst="rect">
            <a:avLst/>
          </a:prstGeom>
        </p:spPr>
      </p:pic>
      <p:cxnSp>
        <p:nvCxnSpPr>
          <p:cNvPr id="11" name="Straight Connector 10"/>
          <p:cNvCxnSpPr/>
          <p:nvPr userDrawn="1"/>
        </p:nvCxnSpPr>
        <p:spPr bwMode="auto">
          <a:xfrm>
            <a:off x="69913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12" name="Grafik 1"/>
          <p:cNvPicPr>
            <a:picLocks noChangeAspect="1"/>
          </p:cNvPicPr>
          <p:nvPr userDrawn="1"/>
        </p:nvPicPr>
        <p:blipFill>
          <a:blip r:embed="rId5"/>
          <a:stretch>
            <a:fillRect/>
          </a:stretch>
        </p:blipFill>
        <p:spPr>
          <a:xfrm>
            <a:off x="5486400" y="269921"/>
            <a:ext cx="1340618" cy="525600"/>
          </a:xfrm>
          <a:prstGeom prst="rect">
            <a:avLst/>
          </a:prstGeom>
        </p:spPr>
      </p:pic>
    </p:spTree>
    <p:extLst>
      <p:ext uri="{BB962C8B-B14F-4D97-AF65-F5344CB8AC3E}">
        <p14:creationId xmlns:p14="http://schemas.microsoft.com/office/powerpoint/2010/main" val="5030416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pic>
        <p:nvPicPr>
          <p:cNvPr id="10"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8" name="Grafik 3"/>
          <p:cNvPicPr>
            <a:picLocks noChangeAspect="1"/>
          </p:cNvPicPr>
          <p:nvPr userDrawn="1"/>
        </p:nvPicPr>
        <p:blipFill>
          <a:blip r:embed="rId3"/>
          <a:stretch>
            <a:fillRect/>
          </a:stretch>
        </p:blipFill>
        <p:spPr>
          <a:xfrm>
            <a:off x="7725470" y="136148"/>
            <a:ext cx="1120874" cy="630000"/>
          </a:xfrm>
          <a:prstGeom prst="rect">
            <a:avLst/>
          </a:prstGeom>
        </p:spPr>
      </p:pic>
      <p:cxnSp>
        <p:nvCxnSpPr>
          <p:cNvPr id="9" name="Straight Connector 8"/>
          <p:cNvCxnSpPr/>
          <p:nvPr userDrawn="1"/>
        </p:nvCxnSpPr>
        <p:spPr bwMode="auto">
          <a:xfrm>
            <a:off x="69913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13" name="Grafik 1"/>
          <p:cNvPicPr>
            <a:picLocks noChangeAspect="1"/>
          </p:cNvPicPr>
          <p:nvPr userDrawn="1"/>
        </p:nvPicPr>
        <p:blipFill>
          <a:blip r:embed="rId4"/>
          <a:stretch>
            <a:fillRect/>
          </a:stretch>
        </p:blipFill>
        <p:spPr>
          <a:xfrm>
            <a:off x="5486400" y="269921"/>
            <a:ext cx="1340618" cy="525600"/>
          </a:xfrm>
          <a:prstGeom prst="rect">
            <a:avLst/>
          </a:prstGeom>
        </p:spPr>
      </p:pic>
    </p:spTree>
    <p:extLst>
      <p:ext uri="{BB962C8B-B14F-4D97-AF65-F5344CB8AC3E}">
        <p14:creationId xmlns:p14="http://schemas.microsoft.com/office/powerpoint/2010/main" val="1901279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747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ersion 2">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atin typeface="Arial" panose="020B0604020202020204" pitchFamily="34" charset="0"/>
                <a:cs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10"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0561" y="238125"/>
            <a:ext cx="1271483" cy="495893"/>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29524" y="195527"/>
            <a:ext cx="1214331" cy="562427"/>
          </a:xfrm>
          <a:prstGeom prst="rect">
            <a:avLst/>
          </a:prstGeom>
        </p:spPr>
      </p:pic>
      <p:cxnSp>
        <p:nvCxnSpPr>
          <p:cNvPr id="14" name="Straight Connector 13"/>
          <p:cNvCxnSpPr/>
          <p:nvPr userDrawn="1"/>
        </p:nvCxnSpPr>
        <p:spPr bwMode="auto">
          <a:xfrm>
            <a:off x="69151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15" name="Picture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5" name="Picture Placeholder 4"/>
          <p:cNvSpPr>
            <a:spLocks noGrp="1"/>
          </p:cNvSpPr>
          <p:nvPr>
            <p:ph type="pic" sz="quarter" idx="10"/>
          </p:nvPr>
        </p:nvSpPr>
        <p:spPr>
          <a:xfrm>
            <a:off x="228600" y="979846"/>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3" name="Picture Placeholder 4"/>
          <p:cNvSpPr>
            <a:spLocks noGrp="1"/>
          </p:cNvSpPr>
          <p:nvPr>
            <p:ph type="pic" sz="quarter" idx="11"/>
          </p:nvPr>
        </p:nvSpPr>
        <p:spPr>
          <a:xfrm>
            <a:off x="3300412" y="990600"/>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7" name="Picture Placeholder 4"/>
          <p:cNvSpPr>
            <a:spLocks noGrp="1"/>
          </p:cNvSpPr>
          <p:nvPr>
            <p:ph type="pic" sz="quarter" idx="12"/>
          </p:nvPr>
        </p:nvSpPr>
        <p:spPr>
          <a:xfrm>
            <a:off x="6372224" y="979846"/>
            <a:ext cx="2514600" cy="2362200"/>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6624398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46947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Bildplatzhalter 2"/>
          <p:cNvSpPr>
            <a:spLocks noGrp="1"/>
          </p:cNvSpPr>
          <p:nvPr>
            <p:ph type="pic" idx="1"/>
          </p:nvPr>
        </p:nvSpPr>
        <p:spPr>
          <a:xfrm>
            <a:off x="1792288" y="1142999"/>
            <a:ext cx="5486400" cy="3584575"/>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e-DE" noProof="0" smtClean="0"/>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6"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Grafik 13" descr="UdS-Logo-2010.w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1" name="Titel 1"/>
          <p:cNvSpPr txBox="1">
            <a:spLocks/>
          </p:cNvSpPr>
          <p:nvPr userDrawn="1"/>
        </p:nvSpPr>
        <p:spPr>
          <a:xfrm>
            <a:off x="2095500" y="0"/>
            <a:ext cx="5295900" cy="651699"/>
          </a:xfrm>
          <a:prstGeom prst="rect">
            <a:avLst/>
          </a:prstGeom>
        </p:spPr>
        <p:txBody>
          <a:bodyPr anchor="ctr">
            <a:normAutofit/>
          </a:bodyPr>
          <a:lstStyle>
            <a:lvl1pPr algn="ctr" rtl="0" eaLnBrk="1" fontAlgn="base" hangingPunct="1">
              <a:spcBef>
                <a:spcPct val="0"/>
              </a:spcBef>
              <a:spcAft>
                <a:spcPct val="0"/>
              </a:spcAft>
              <a:defRPr sz="2800">
                <a:solidFill>
                  <a:schemeClr val="tx2"/>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en-US" kern="0" smtClean="0">
                <a:solidFill>
                  <a:srgbClr val="000000"/>
                </a:solidFill>
              </a:rPr>
              <a:t>Click to edit Master title style</a:t>
            </a:r>
            <a:endParaRPr lang="de-DE" kern="0" dirty="0">
              <a:solidFill>
                <a:srgbClr val="000000"/>
              </a:solidFill>
            </a:endParaRPr>
          </a:p>
        </p:txBody>
      </p:sp>
      <p:pic>
        <p:nvPicPr>
          <p:cNvPr id="12" name="Grafik 1"/>
          <p:cNvPicPr>
            <a:picLocks noChangeAspect="1"/>
          </p:cNvPicPr>
          <p:nvPr userDrawn="1"/>
        </p:nvPicPr>
        <p:blipFill>
          <a:blip r:embed="rId4"/>
          <a:stretch>
            <a:fillRect/>
          </a:stretch>
        </p:blipFill>
        <p:spPr>
          <a:xfrm>
            <a:off x="8017446" y="49291"/>
            <a:ext cx="826409" cy="324000"/>
          </a:xfrm>
          <a:prstGeom prst="rect">
            <a:avLst/>
          </a:prstGeom>
        </p:spPr>
      </p:pic>
      <p:pic>
        <p:nvPicPr>
          <p:cNvPr id="13" name="Grafik 3"/>
          <p:cNvPicPr>
            <a:picLocks noChangeAspect="1"/>
          </p:cNvPicPr>
          <p:nvPr userDrawn="1"/>
        </p:nvPicPr>
        <p:blipFill>
          <a:blip r:embed="rId5"/>
          <a:stretch>
            <a:fillRect/>
          </a:stretch>
        </p:blipFill>
        <p:spPr>
          <a:xfrm>
            <a:off x="8203356" y="429424"/>
            <a:ext cx="640499" cy="360000"/>
          </a:xfrm>
          <a:prstGeom prst="rect">
            <a:avLst/>
          </a:prstGeom>
        </p:spPr>
      </p:pic>
    </p:spTree>
    <p:extLst>
      <p:ext uri="{BB962C8B-B14F-4D97-AF65-F5344CB8AC3E}">
        <p14:creationId xmlns:p14="http://schemas.microsoft.com/office/powerpoint/2010/main" val="5574003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02DDB9A0-4BD9-4237-839C-46FBD382867D}" type="datetime1">
              <a:rPr lang="en-US" smtClean="0">
                <a:solidFill>
                  <a:srgbClr val="000000"/>
                </a:solidFill>
              </a:rPr>
              <a:t>6/25/2018</a:t>
            </a:fld>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solidFill>
                  <a:srgbClr val="000000"/>
                </a:solidFill>
              </a:rPr>
              <a:t>Micah Hodgins, Saarland University</a:t>
            </a:r>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E9D9E0B6-9424-42BB-AEF6-20DF0B6AED7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4744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3" name="Inhaltsplatzhalter 2"/>
          <p:cNvSpPr>
            <a:spLocks noGrp="1"/>
          </p:cNvSpPr>
          <p:nvPr>
            <p:ph idx="1"/>
          </p:nvPr>
        </p:nvSpPr>
        <p:spPr>
          <a:xfrm>
            <a:off x="457200" y="838200"/>
            <a:ext cx="8229600" cy="507833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pic>
        <p:nvPicPr>
          <p:cNvPr id="4"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15300" y="89146"/>
            <a:ext cx="728555" cy="284145"/>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48048" y="467155"/>
            <a:ext cx="695807" cy="322269"/>
          </a:xfrm>
          <a:prstGeom prst="rect">
            <a:avLst/>
          </a:prstGeom>
        </p:spPr>
      </p:pic>
      <p:cxnSp>
        <p:nvCxnSpPr>
          <p:cNvPr id="7" name="Straight Connector 6"/>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Tree>
    <p:extLst>
      <p:ext uri="{BB962C8B-B14F-4D97-AF65-F5344CB8AC3E}">
        <p14:creationId xmlns:p14="http://schemas.microsoft.com/office/powerpoint/2010/main" val="3110625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762000"/>
            <a:ext cx="4038600" cy="513556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762000"/>
            <a:ext cx="4038600" cy="5135563"/>
          </a:xfrm>
          <a:prstGeom prst="rect">
            <a:avLst/>
          </a:prstGeo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pic>
        <p:nvPicPr>
          <p:cNvPr id="11"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15300" y="89146"/>
            <a:ext cx="728555" cy="284145"/>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48048" y="467155"/>
            <a:ext cx="695807" cy="322269"/>
          </a:xfrm>
          <a:prstGeom prst="rect">
            <a:avLst/>
          </a:prstGeom>
        </p:spPr>
      </p:pic>
      <p:cxnSp>
        <p:nvCxnSpPr>
          <p:cNvPr id="9" name="Straight Connector 8"/>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4"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Tree>
    <p:extLst>
      <p:ext uri="{BB962C8B-B14F-4D97-AF65-F5344CB8AC3E}">
        <p14:creationId xmlns:p14="http://schemas.microsoft.com/office/powerpoint/2010/main" val="2815232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ekly Meetin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28600" y="914400"/>
            <a:ext cx="8686800" cy="377061"/>
          </a:xfrm>
          <a:prstGeom prst="rect">
            <a:avLst/>
          </a:prstGeom>
        </p:spPr>
        <p:txBody>
          <a:bodyPr anchor="ctr"/>
          <a:lstStyle>
            <a:lvl1pPr marL="0" indent="0">
              <a:buNone/>
              <a:defRPr sz="2400" b="1">
                <a:solidFill>
                  <a:schemeClr val="accent5">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3"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387"/>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15300" y="89146"/>
            <a:ext cx="728555" cy="284145"/>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48048" y="467155"/>
            <a:ext cx="695807" cy="322269"/>
          </a:xfrm>
          <a:prstGeom prst="rect">
            <a:avLst/>
          </a:prstGeom>
        </p:spPr>
      </p:pic>
      <p:cxnSp>
        <p:nvCxnSpPr>
          <p:cNvPr id="11" name="Straight Connector 10"/>
          <p:cNvCxnSpPr/>
          <p:nvPr userDrawn="1"/>
        </p:nvCxnSpPr>
        <p:spPr bwMode="auto">
          <a:xfrm>
            <a:off x="2021760" y="651699"/>
            <a:ext cx="59245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
        <p:nvSpPr>
          <p:cNvPr id="16" name="Titel 1"/>
          <p:cNvSpPr>
            <a:spLocks noGrp="1"/>
          </p:cNvSpPr>
          <p:nvPr>
            <p:ph type="title"/>
          </p:nvPr>
        </p:nvSpPr>
        <p:spPr>
          <a:xfrm>
            <a:off x="2095500" y="0"/>
            <a:ext cx="5295900" cy="651699"/>
          </a:xfrm>
          <a:prstGeom prst="rect">
            <a:avLst/>
          </a:prstGeom>
        </p:spPr>
        <p:txBody>
          <a:bodyPr anchor="ctr">
            <a:norm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de-DE" dirty="0"/>
          </a:p>
        </p:txBody>
      </p:sp>
      <p:sp>
        <p:nvSpPr>
          <p:cNvPr id="17" name="Textplatzhalter 2"/>
          <p:cNvSpPr>
            <a:spLocks noGrp="1"/>
          </p:cNvSpPr>
          <p:nvPr>
            <p:ph type="body" idx="10"/>
          </p:nvPr>
        </p:nvSpPr>
        <p:spPr>
          <a:xfrm>
            <a:off x="228600" y="1377156"/>
            <a:ext cx="8686800" cy="377061"/>
          </a:xfrm>
          <a:prstGeom prst="rect">
            <a:avLst/>
          </a:prstGeom>
        </p:spPr>
        <p:txBody>
          <a:bodyPr anchor="ctr"/>
          <a:lstStyle>
            <a:lvl1pPr marL="0" indent="0">
              <a:buNone/>
              <a:defRPr sz="1800" b="1">
                <a:solidFill>
                  <a:schemeClr val="accent5">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Picture Placeholder 6"/>
          <p:cNvSpPr>
            <a:spLocks noGrp="1"/>
          </p:cNvSpPr>
          <p:nvPr>
            <p:ph type="pic" sz="quarter" idx="11"/>
          </p:nvPr>
        </p:nvSpPr>
        <p:spPr>
          <a:xfrm>
            <a:off x="5552485" y="2711498"/>
            <a:ext cx="3291370" cy="2667000"/>
          </a:xfrm>
          <a:prstGeom prst="rect">
            <a:avLst/>
          </a:prstGeom>
        </p:spPr>
        <p:txBody>
          <a:bodyPr/>
          <a:lstStyle/>
          <a:p>
            <a:endParaRPr lang="en-US"/>
          </a:p>
        </p:txBody>
      </p:sp>
      <p:sp>
        <p:nvSpPr>
          <p:cNvPr id="18" name="Text Placeholder 17"/>
          <p:cNvSpPr>
            <a:spLocks noGrp="1"/>
          </p:cNvSpPr>
          <p:nvPr>
            <p:ph type="body" sz="quarter" idx="12"/>
          </p:nvPr>
        </p:nvSpPr>
        <p:spPr>
          <a:xfrm>
            <a:off x="5715000" y="5475662"/>
            <a:ext cx="2971800" cy="381000"/>
          </a:xfrm>
          <a:prstGeom prst="rect">
            <a:avLst/>
          </a:prstGeom>
        </p:spPr>
        <p:txBody>
          <a:bodyPr/>
          <a:lstStyle>
            <a:lvl1pPr marL="0" indent="0" algn="ctr">
              <a:buNone/>
              <a:defRPr sz="1400" i="1"/>
            </a:lvl1pPr>
            <a:lvl2pPr marL="457200" indent="0">
              <a:buNone/>
              <a:defRPr sz="1600" i="1"/>
            </a:lvl2pPr>
            <a:lvl3pPr marL="914400" indent="0">
              <a:buNone/>
              <a:defRPr sz="1400" i="1"/>
            </a:lvl3pPr>
            <a:lvl4pPr marL="1371600" indent="0">
              <a:buNone/>
              <a:defRPr sz="1200" i="1"/>
            </a:lvl4pPr>
            <a:lvl5pPr marL="1828800" indent="0">
              <a:buNone/>
              <a:defRPr sz="1200" i="1"/>
            </a:lvl5pPr>
          </a:lstStyle>
          <a:p>
            <a:pPr lvl="0"/>
            <a:r>
              <a:rPr lang="en-US" dirty="0" smtClean="0"/>
              <a:t>Click to edit Master text styles</a:t>
            </a:r>
            <a:endParaRPr lang="en-US" dirty="0"/>
          </a:p>
        </p:txBody>
      </p:sp>
      <p:sp>
        <p:nvSpPr>
          <p:cNvPr id="12" name="Inhaltsplatzhalter 3"/>
          <p:cNvSpPr>
            <a:spLocks noGrp="1"/>
          </p:cNvSpPr>
          <p:nvPr>
            <p:ph sz="half" idx="2"/>
          </p:nvPr>
        </p:nvSpPr>
        <p:spPr>
          <a:xfrm>
            <a:off x="228600" y="1862035"/>
            <a:ext cx="5791200" cy="369332"/>
          </a:xfrm>
          <a:prstGeom prst="rect">
            <a:avLst/>
          </a:prstGeom>
          <a:noFill/>
        </p:spPr>
        <p:txBody>
          <a:bodyPr wrap="square" rtlCol="0" anchor="b">
            <a:spAutoFit/>
          </a:bodyPr>
          <a:lstStyle>
            <a:lvl1pPr marL="0" indent="0">
              <a:buNone/>
              <a:defRPr lang="en-US" sz="1800" b="1" kern="1200" baseline="0" smtClean="0">
                <a:solidFill>
                  <a:schemeClr val="tx1"/>
                </a:solidFill>
                <a:latin typeface="Arial" panose="020B0604020202020204" pitchFamily="34" charset="0"/>
                <a:cs typeface="Arial" panose="020B0604020202020204" pitchFamily="34" charset="0"/>
              </a:defRPr>
            </a:lvl1pPr>
            <a:lvl2pPr>
              <a:defRPr lang="en-US" sz="1800" kern="1200" smtClean="0">
                <a:latin typeface="Arial" panose="020B0604020202020204" pitchFamily="34" charset="0"/>
                <a:ea typeface="+mn-ea"/>
                <a:cs typeface="Arial" panose="020B0604020202020204" pitchFamily="34" charset="0"/>
              </a:defRPr>
            </a:lvl2pPr>
            <a:lvl3pPr>
              <a:defRPr lang="en-US" sz="1800" kern="1200" smtClean="0">
                <a:latin typeface="Arial" panose="020B0604020202020204" pitchFamily="34" charset="0"/>
                <a:ea typeface="+mn-ea"/>
                <a:cs typeface="Arial" panose="020B0604020202020204" pitchFamily="34" charset="0"/>
              </a:defRPr>
            </a:lvl3pPr>
            <a:lvl4pPr>
              <a:defRPr lang="en-US" sz="1800" kern="1200" smtClean="0">
                <a:latin typeface="Arial" panose="020B0604020202020204" pitchFamily="34" charset="0"/>
                <a:ea typeface="+mn-ea"/>
                <a:cs typeface="Arial" panose="020B0604020202020204" pitchFamily="34" charset="0"/>
              </a:defRPr>
            </a:lvl4pPr>
            <a:lvl5pPr>
              <a:defRPr lang="de-DE" sz="1800" kern="1200">
                <a:latin typeface="Arial" panose="020B0604020202020204" pitchFamily="34" charset="0"/>
                <a:ea typeface="+mn-ea"/>
                <a:cs typeface="Arial" panose="020B0604020202020204" pitchFamily="34" charset="0"/>
              </a:defRPr>
            </a:lvl5pPr>
          </a:lstStyle>
          <a:p>
            <a:pPr marL="0" lvl="0" defTabSz="914400" latinLnBrk="0"/>
            <a:r>
              <a:rPr lang="en-US" dirty="0" smtClean="0"/>
              <a:t>Click to edit Master text styles</a:t>
            </a:r>
          </a:p>
        </p:txBody>
      </p:sp>
      <p:sp>
        <p:nvSpPr>
          <p:cNvPr id="19" name="Inhaltsplatzhalter 3"/>
          <p:cNvSpPr>
            <a:spLocks noGrp="1"/>
          </p:cNvSpPr>
          <p:nvPr>
            <p:ph sz="half" idx="13" hasCustomPrompt="1"/>
          </p:nvPr>
        </p:nvSpPr>
        <p:spPr>
          <a:xfrm>
            <a:off x="228600" y="2148348"/>
            <a:ext cx="5791200" cy="1218795"/>
          </a:xfrm>
          <a:prstGeom prst="rect">
            <a:avLst/>
          </a:prstGeom>
          <a:noFill/>
        </p:spPr>
        <p:txBody>
          <a:bodyPr wrap="square" rtlCol="0">
            <a:spAutoFit/>
          </a:bodyPr>
          <a:lstStyle>
            <a:lvl1pPr marL="0" indent="0">
              <a:buNone/>
              <a:defRPr lang="en-US" sz="1800" b="1" kern="1200" baseline="0" smtClean="0">
                <a:solidFill>
                  <a:schemeClr val="tx1"/>
                </a:solidFill>
                <a:latin typeface="Arial" panose="020B0604020202020204" pitchFamily="34" charset="0"/>
                <a:cs typeface="Arial" panose="020B0604020202020204" pitchFamily="34" charset="0"/>
              </a:defRPr>
            </a:lvl1pPr>
            <a:lvl2pPr>
              <a:defRPr lang="en-US" sz="1800" kern="1200" smtClean="0">
                <a:latin typeface="Arial" panose="020B0604020202020204" pitchFamily="34" charset="0"/>
                <a:ea typeface="+mn-ea"/>
                <a:cs typeface="Arial" panose="020B0604020202020204" pitchFamily="34" charset="0"/>
              </a:defRPr>
            </a:lvl2pPr>
            <a:lvl3pPr>
              <a:defRPr lang="en-US" sz="1600" kern="1200" smtClean="0">
                <a:latin typeface="Arial" panose="020B0604020202020204" pitchFamily="34" charset="0"/>
                <a:ea typeface="+mn-ea"/>
                <a:cs typeface="Arial" panose="020B0604020202020204" pitchFamily="34" charset="0"/>
              </a:defRPr>
            </a:lvl3pPr>
            <a:lvl4pPr>
              <a:defRPr lang="en-US" sz="1400" kern="1200" smtClean="0">
                <a:latin typeface="Arial" panose="020B0604020202020204" pitchFamily="34" charset="0"/>
                <a:ea typeface="+mn-ea"/>
                <a:cs typeface="Arial" panose="020B0604020202020204" pitchFamily="34" charset="0"/>
              </a:defRPr>
            </a:lvl4pPr>
            <a:lvl5pPr>
              <a:defRPr lang="de-DE" sz="1400" kern="1200">
                <a:latin typeface="Arial" panose="020B0604020202020204" pitchFamily="34" charset="0"/>
                <a:ea typeface="+mn-ea"/>
                <a:cs typeface="Arial" panose="020B0604020202020204" pitchFamily="34" charset="0"/>
              </a:defRPr>
            </a:lvl5pPr>
          </a:lstStyle>
          <a:p>
            <a:pPr marL="457200" lvl="1" defTabSz="914400" latinLnBrk="0"/>
            <a:r>
              <a:rPr lang="en-US" dirty="0" smtClean="0"/>
              <a:t>Second level</a:t>
            </a:r>
          </a:p>
          <a:p>
            <a:pPr marL="914400" lvl="2" defTabSz="914400" latinLnBrk="0"/>
            <a:r>
              <a:rPr lang="en-US" dirty="0" smtClean="0"/>
              <a:t>Third level</a:t>
            </a:r>
          </a:p>
          <a:p>
            <a:pPr marL="1371600" lvl="3" defTabSz="914400" latinLnBrk="0"/>
            <a:r>
              <a:rPr lang="en-US" dirty="0" smtClean="0"/>
              <a:t>Fourth level</a:t>
            </a:r>
          </a:p>
          <a:p>
            <a:pPr marL="1828800" lvl="4" defTabSz="914400" latinLnBrk="0"/>
            <a:r>
              <a:rPr lang="en-US" dirty="0" smtClean="0"/>
              <a:t>Fifth level</a:t>
            </a:r>
            <a:endParaRPr lang="de-DE" dirty="0"/>
          </a:p>
        </p:txBody>
      </p:sp>
    </p:spTree>
    <p:extLst>
      <p:ext uri="{BB962C8B-B14F-4D97-AF65-F5344CB8AC3E}">
        <p14:creationId xmlns:p14="http://schemas.microsoft.com/office/powerpoint/2010/main" val="7648998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pic>
        <p:nvPicPr>
          <p:cNvPr id="15"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0561" y="238125"/>
            <a:ext cx="1271483" cy="49589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29524" y="195527"/>
            <a:ext cx="1214331" cy="562427"/>
          </a:xfrm>
          <a:prstGeom prst="rect">
            <a:avLst/>
          </a:prstGeom>
        </p:spPr>
      </p:pic>
      <p:cxnSp>
        <p:nvCxnSpPr>
          <p:cNvPr id="19" name="Straight Connector 18"/>
          <p:cNvCxnSpPr/>
          <p:nvPr userDrawn="1"/>
        </p:nvCxnSpPr>
        <p:spPr bwMode="auto">
          <a:xfrm>
            <a:off x="69151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pic>
        <p:nvPicPr>
          <p:cNvPr id="20" name="Picture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726363" y="6383337"/>
            <a:ext cx="11890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0"/>
          <p:cNvSpPr>
            <a:spLocks noGrp="1"/>
          </p:cNvSpPr>
          <p:nvPr>
            <p:ph type="body" sz="quarter" idx="10"/>
          </p:nvPr>
        </p:nvSpPr>
        <p:spPr>
          <a:xfrm>
            <a:off x="190500" y="914399"/>
            <a:ext cx="8763000" cy="124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lang="en-US" sz="2800" b="1" i="1" kern="1200" smtClean="0">
                <a:solidFill>
                  <a:srgbClr val="0070C0"/>
                </a:solidFill>
                <a:latin typeface="Arial" charset="0"/>
              </a:defRPr>
            </a:lvl1pPr>
            <a:lvl2pPr>
              <a:defRPr lang="en-US" sz="2400" kern="1200" smtClean="0">
                <a:latin typeface="Arial" charset="0"/>
                <a:ea typeface="+mn-ea"/>
                <a:cs typeface="+mn-cs"/>
              </a:defRPr>
            </a:lvl2pPr>
            <a:lvl3pPr>
              <a:defRPr lang="en-US" kern="1200" smtClean="0">
                <a:latin typeface="Arial" charset="0"/>
                <a:ea typeface="+mn-ea"/>
                <a:cs typeface="+mn-cs"/>
              </a:defRPr>
            </a:lvl3pPr>
            <a:lvl4pPr>
              <a:defRPr lang="en-US" sz="2400" kern="1200" smtClean="0">
                <a:latin typeface="Arial" charset="0"/>
                <a:ea typeface="+mn-ea"/>
                <a:cs typeface="+mn-cs"/>
              </a:defRPr>
            </a:lvl4pPr>
            <a:lvl5pPr>
              <a:defRPr lang="de-DE" sz="2400" kern="1200">
                <a:latin typeface="Arial" charset="0"/>
                <a:ea typeface="+mn-ea"/>
                <a:cs typeface="+mn-cs"/>
              </a:defRPr>
            </a:lvl5pPr>
          </a:lstStyle>
          <a:p>
            <a:pPr marL="0" lvl="0" defTabSz="914400" latinLnBrk="0"/>
            <a:r>
              <a:rPr lang="en-US" dirty="0" smtClean="0"/>
              <a:t>Click to edit Master text styles</a:t>
            </a:r>
          </a:p>
        </p:txBody>
      </p:sp>
      <p:cxnSp>
        <p:nvCxnSpPr>
          <p:cNvPr id="9" name="Straight Connector 8"/>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Tree>
    <p:extLst>
      <p:ext uri="{BB962C8B-B14F-4D97-AF65-F5344CB8AC3E}">
        <p14:creationId xmlns:p14="http://schemas.microsoft.com/office/powerpoint/2010/main" val="29146452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pic>
        <p:nvPicPr>
          <p:cNvPr id="10" name="Grafik 13" descr="UdS-Logo-2010.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212" y="152400"/>
            <a:ext cx="1557623" cy="6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0561" y="238125"/>
            <a:ext cx="1271483" cy="495893"/>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29524" y="195527"/>
            <a:ext cx="1214331" cy="562427"/>
          </a:xfrm>
          <a:prstGeom prst="rect">
            <a:avLst/>
          </a:prstGeom>
        </p:spPr>
      </p:pic>
      <p:cxnSp>
        <p:nvCxnSpPr>
          <p:cNvPr id="14" name="Straight Connector 13"/>
          <p:cNvCxnSpPr/>
          <p:nvPr userDrawn="1"/>
        </p:nvCxnSpPr>
        <p:spPr bwMode="auto">
          <a:xfrm>
            <a:off x="6915150" y="651712"/>
            <a:ext cx="55245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cxnSp>
        <p:nvCxnSpPr>
          <p:cNvPr id="7" name="Straight Connector 6"/>
          <p:cNvCxnSpPr/>
          <p:nvPr userDrawn="1"/>
        </p:nvCxnSpPr>
        <p:spPr bwMode="auto">
          <a:xfrm>
            <a:off x="2021760" y="651712"/>
            <a:ext cx="3276600" cy="0"/>
          </a:xfrm>
          <a:prstGeom prst="line">
            <a:avLst/>
          </a:prstGeom>
          <a:solidFill>
            <a:schemeClr val="accent1"/>
          </a:solidFill>
          <a:ln w="19050" cap="flat" cmpd="sng" algn="ctr">
            <a:solidFill>
              <a:srgbClr val="99CCFF"/>
            </a:solidFill>
            <a:prstDash val="solid"/>
            <a:round/>
            <a:headEnd type="none" w="med" len="med"/>
            <a:tailEnd type="none" w="med" len="med"/>
          </a:ln>
          <a:effectLst/>
        </p:spPr>
      </p:cxnSp>
    </p:spTree>
    <p:extLst>
      <p:ext uri="{BB962C8B-B14F-4D97-AF65-F5344CB8AC3E}">
        <p14:creationId xmlns:p14="http://schemas.microsoft.com/office/powerpoint/2010/main" val="71382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757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25030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accent1">
                <a:tint val="66000"/>
                <a:satMod val="160000"/>
                <a:alpha val="47000"/>
              </a:schemeClr>
            </a:gs>
            <a:gs pos="90000">
              <a:schemeClr val="accent1">
                <a:tint val="44500"/>
                <a:satMod val="160000"/>
                <a:lumMod val="28000"/>
                <a:lumOff val="72000"/>
                <a:alpha val="8000"/>
              </a:schemeClr>
            </a:gs>
          </a:gsLst>
          <a:lin ang="162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065498"/>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85" r:id="rId7"/>
    <p:sldLayoutId id="2147483679" r:id="rId8"/>
    <p:sldLayoutId id="2147483680" r:id="rId9"/>
    <p:sldLayoutId id="2147483681" r:id="rId10"/>
    <p:sldLayoutId id="2147483684" r:id="rId11"/>
  </p:sldLayoutIdLst>
  <p:timing>
    <p:tnLst>
      <p:par>
        <p:cTn id="1" dur="indefinite" restart="never" nodeType="tmRoot"/>
      </p:par>
    </p:tnLst>
  </p:timing>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7683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8"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ianluca.rizzello@mmsl.uni-saarland.de"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image" Target="../media/image16.wmf"/><Relationship Id="rId3" Type="http://schemas.openxmlformats.org/officeDocument/2006/relationships/oleObject" Target="../embeddings/oleObject2.bin"/><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 Type="http://schemas.openxmlformats.org/officeDocument/2006/relationships/slideLayout" Target="../slideLayouts/slideLayout14.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8.emf"/><Relationship Id="rId11" Type="http://schemas.openxmlformats.org/officeDocument/2006/relationships/oleObject" Target="../embeddings/oleObject5.bin"/><Relationship Id="rId5" Type="http://schemas.openxmlformats.org/officeDocument/2006/relationships/image" Target="../media/image17.png"/><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4.bin"/><Relationship Id="rId1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90500" y="1676399"/>
            <a:ext cx="8763000" cy="2133601"/>
          </a:xfrm>
        </p:spPr>
        <p:txBody>
          <a:bodyPr/>
          <a:lstStyle/>
          <a:p>
            <a:r>
              <a:rPr lang="de-DE" dirty="0"/>
              <a:t>Aktorik und Sensorik mit intelligenten Materialsystemen 2</a:t>
            </a:r>
          </a:p>
          <a:p>
            <a:endParaRPr lang="de-DE" dirty="0"/>
          </a:p>
          <a:p>
            <a:r>
              <a:rPr lang="de-DE" dirty="0" smtClean="0"/>
              <a:t>Computer </a:t>
            </a:r>
            <a:r>
              <a:rPr lang="de-DE"/>
              <a:t>Lecture </a:t>
            </a:r>
            <a:r>
              <a:rPr lang="de-DE" smtClean="0"/>
              <a:t>5: </a:t>
            </a:r>
            <a:r>
              <a:rPr lang="de-DE" dirty="0" smtClean="0"/>
              <a:t>DE Material Model </a:t>
            </a:r>
            <a:br>
              <a:rPr lang="de-DE" dirty="0" smtClean="0"/>
            </a:br>
            <a:r>
              <a:rPr lang="de-DE" dirty="0" smtClean="0"/>
              <a:t>Simulation in Matlab</a:t>
            </a:r>
            <a:endParaRPr lang="de-DE" dirty="0"/>
          </a:p>
        </p:txBody>
      </p:sp>
      <p:sp>
        <p:nvSpPr>
          <p:cNvPr id="8" name="Text Placeholder 7"/>
          <p:cNvSpPr>
            <a:spLocks noGrp="1"/>
          </p:cNvSpPr>
          <p:nvPr>
            <p:ph type="body" sz="quarter" idx="11"/>
          </p:nvPr>
        </p:nvSpPr>
        <p:spPr>
          <a:xfrm>
            <a:off x="5105400" y="4359938"/>
            <a:ext cx="3886200" cy="1126462"/>
          </a:xfrm>
        </p:spPr>
        <p:txBody>
          <a:bodyPr/>
          <a:lstStyle/>
          <a:p>
            <a:r>
              <a:rPr lang="de-DE" dirty="0" smtClean="0"/>
              <a:t>Gianluca Rizzello</a:t>
            </a:r>
          </a:p>
          <a:p>
            <a:r>
              <a:rPr lang="de-DE" dirty="0" smtClean="0">
                <a:hlinkClick r:id="rId2"/>
              </a:rPr>
              <a:t>gianluca.rizzello@mmsl.uni-saarland.de</a:t>
            </a:r>
            <a:r>
              <a:rPr lang="de-DE" dirty="0" smtClean="0"/>
              <a:t/>
            </a:r>
            <a:br>
              <a:rPr lang="de-DE" dirty="0" smtClean="0"/>
            </a:br>
            <a:r>
              <a:rPr lang="de-DE" dirty="0" smtClean="0"/>
              <a:t>Saarland University</a:t>
            </a:r>
            <a:endParaRPr lang="en-US" dirty="0"/>
          </a:p>
        </p:txBody>
      </p:sp>
    </p:spTree>
    <p:extLst>
      <p:ext uri="{BB962C8B-B14F-4D97-AF65-F5344CB8AC3E}">
        <p14:creationId xmlns:p14="http://schemas.microsoft.com/office/powerpoint/2010/main" val="350714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5410200" cy="651699"/>
          </a:xfrm>
        </p:spPr>
        <p:txBody>
          <a:bodyPr>
            <a:normAutofit fontScale="90000"/>
          </a:bodyPr>
          <a:lstStyle/>
          <a:p>
            <a:r>
              <a:rPr lang="en-US" sz="2400" dirty="0"/>
              <a:t>ASIM </a:t>
            </a:r>
            <a:r>
              <a:rPr lang="en-US" sz="2400" dirty="0" smtClean="0"/>
              <a:t>2 - Computer </a:t>
            </a:r>
            <a:r>
              <a:rPr lang="en-US" sz="2400" dirty="0"/>
              <a:t>Lecture </a:t>
            </a:r>
            <a:r>
              <a:rPr lang="en-US" sz="2400" dirty="0" smtClean="0"/>
              <a:t>5 </a:t>
            </a:r>
            <a:r>
              <a:rPr lang="en-US" sz="2400" dirty="0"/>
              <a:t>overview</a:t>
            </a:r>
            <a:endParaRPr lang="it-IT" sz="2400" dirty="0"/>
          </a:p>
        </p:txBody>
      </p:sp>
      <p:sp>
        <p:nvSpPr>
          <p:cNvPr id="5" name="Slide Number Placeholder 4"/>
          <p:cNvSpPr>
            <a:spLocks noGrp="1"/>
          </p:cNvSpPr>
          <p:nvPr>
            <p:ph type="sldNum" sz="quarter" idx="12"/>
          </p:nvPr>
        </p:nvSpPr>
        <p:spPr/>
        <p:txBody>
          <a:bodyPr/>
          <a:lstStyle/>
          <a:p>
            <a:fld id="{E9D9E0B6-9424-42BB-AEF6-20DF0B6AED79}" type="slidenum">
              <a:rPr lang="en-US" smtClean="0"/>
              <a:pPr/>
              <a:t>2</a:t>
            </a:fld>
            <a:endParaRPr lang="en-US"/>
          </a:p>
        </p:txBody>
      </p:sp>
      <p:sp>
        <p:nvSpPr>
          <p:cNvPr id="6" name="Content Placeholder 7"/>
          <p:cNvSpPr>
            <a:spLocks noGrp="1"/>
          </p:cNvSpPr>
          <p:nvPr>
            <p:ph idx="1"/>
          </p:nvPr>
        </p:nvSpPr>
        <p:spPr>
          <a:xfrm>
            <a:off x="457200" y="838200"/>
            <a:ext cx="8229600" cy="5078333"/>
          </a:xfrm>
        </p:spPr>
        <p:txBody>
          <a:bodyPr/>
          <a:lstStyle/>
          <a:p>
            <a:r>
              <a:rPr lang="de-DE" dirty="0" smtClean="0"/>
              <a:t>GOAL: Identification of the DE material model parameters and implementation in MATLAB Simulink</a:t>
            </a:r>
          </a:p>
          <a:p>
            <a:endParaRPr lang="de-DE" dirty="0" smtClean="0"/>
          </a:p>
          <a:p>
            <a:r>
              <a:rPr lang="de-DE" dirty="0" smtClean="0"/>
              <a:t>From field control to voltage control</a:t>
            </a:r>
            <a:endParaRPr lang="de-DE" dirty="0" smtClean="0"/>
          </a:p>
          <a:p>
            <a:endParaRPr lang="de-DE" dirty="0" smtClean="0"/>
          </a:p>
          <a:p>
            <a:r>
              <a:rPr lang="de-DE" dirty="0" smtClean="0"/>
              <a:t>Experimental identification of DE material model</a:t>
            </a:r>
            <a:endParaRPr lang="de-DE" dirty="0"/>
          </a:p>
          <a:p>
            <a:endParaRPr lang="de-DE" dirty="0"/>
          </a:p>
          <a:p>
            <a:r>
              <a:rPr lang="de-DE" dirty="0" smtClean="0"/>
              <a:t>Simulation of DE model </a:t>
            </a:r>
            <a:r>
              <a:rPr lang="de-DE" dirty="0"/>
              <a:t>in </a:t>
            </a:r>
            <a:r>
              <a:rPr lang="de-DE" dirty="0" smtClean="0"/>
              <a:t>MATLAB</a:t>
            </a:r>
            <a:endParaRPr lang="de-DE" dirty="0"/>
          </a:p>
          <a:p>
            <a:endParaRPr lang="de-DE" dirty="0"/>
          </a:p>
        </p:txBody>
      </p:sp>
    </p:spTree>
    <p:extLst>
      <p:ext uri="{BB962C8B-B14F-4D97-AF65-F5344CB8AC3E}">
        <p14:creationId xmlns:p14="http://schemas.microsoft.com/office/powerpoint/2010/main" val="413116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1/2</a:t>
            </a:r>
            <a:endParaRPr lang="it-IT" dirty="0"/>
          </a:p>
        </p:txBody>
      </p:sp>
      <p:sp>
        <p:nvSpPr>
          <p:cNvPr id="3" name="Content Placeholder 2"/>
          <p:cNvSpPr>
            <a:spLocks noGrp="1"/>
          </p:cNvSpPr>
          <p:nvPr>
            <p:ph idx="1"/>
          </p:nvPr>
        </p:nvSpPr>
        <p:spPr>
          <a:xfrm>
            <a:off x="152400" y="838200"/>
            <a:ext cx="8783138" cy="5791200"/>
          </a:xfrm>
        </p:spPr>
        <p:txBody>
          <a:bodyPr/>
          <a:lstStyle/>
          <a:p>
            <a:r>
              <a:rPr lang="de-DE" sz="1800" dirty="0"/>
              <a:t>Given the data files </a:t>
            </a:r>
            <a:r>
              <a:rPr lang="de-DE" sz="1800" dirty="0">
                <a:solidFill>
                  <a:srgbClr val="FF0000"/>
                </a:solidFill>
              </a:rPr>
              <a:t>DE_relaxation_0V</a:t>
            </a:r>
            <a:r>
              <a:rPr lang="de-DE" sz="1800" dirty="0"/>
              <a:t>, </a:t>
            </a:r>
            <a:r>
              <a:rPr lang="de-DE" sz="1800" dirty="0">
                <a:solidFill>
                  <a:srgbClr val="FF0000"/>
                </a:solidFill>
              </a:rPr>
              <a:t>DE_relaxation_2000V</a:t>
            </a:r>
            <a:r>
              <a:rPr lang="de-DE" sz="1800" dirty="0"/>
              <a:t>, the matlab </a:t>
            </a:r>
            <a:r>
              <a:rPr lang="de-DE" sz="1800" dirty="0" smtClean="0"/>
              <a:t>script </a:t>
            </a:r>
            <a:r>
              <a:rPr lang="de-DE" sz="1800" dirty="0" smtClean="0">
                <a:solidFill>
                  <a:srgbClr val="FF0000"/>
                </a:solidFill>
              </a:rPr>
              <a:t>Parameter.m</a:t>
            </a:r>
            <a:r>
              <a:rPr lang="de-DE" sz="1800" dirty="0"/>
              <a:t>, the matlab s-function </a:t>
            </a:r>
            <a:r>
              <a:rPr lang="de-DE" sz="1800" dirty="0">
                <a:solidFill>
                  <a:srgbClr val="FF0000"/>
                </a:solidFill>
              </a:rPr>
              <a:t>sDE_epsIn.m</a:t>
            </a:r>
            <a:r>
              <a:rPr lang="de-DE" sz="1800" dirty="0"/>
              <a:t>, and the Simulink file </a:t>
            </a:r>
            <a:r>
              <a:rPr lang="de-DE" sz="1800" dirty="0" smtClean="0">
                <a:solidFill>
                  <a:srgbClr val="FF0000"/>
                </a:solidFill>
              </a:rPr>
              <a:t>DE_epsIn.mdl</a:t>
            </a:r>
            <a:r>
              <a:rPr lang="de-DE" sz="1800" dirty="0" smtClean="0"/>
              <a:t>:</a:t>
            </a:r>
            <a:endParaRPr lang="de-DE" sz="1800" dirty="0"/>
          </a:p>
          <a:p>
            <a:pPr marL="914400" lvl="1" indent="-457200" algn="just">
              <a:buFont typeface="+mj-lt"/>
              <a:buAutoNum type="arabicParenR"/>
            </a:pPr>
            <a:r>
              <a:rPr lang="en-US" sz="1600" dirty="0"/>
              <a:t>By using the Simulink file </a:t>
            </a:r>
            <a:r>
              <a:rPr lang="de-DE" sz="1600" dirty="0">
                <a:solidFill>
                  <a:srgbClr val="FF0000"/>
                </a:solidFill>
              </a:rPr>
              <a:t>DE_epsIn.mdl</a:t>
            </a:r>
            <a:r>
              <a:rPr lang="de-DE" sz="1600" dirty="0"/>
              <a:t>, modify the block diagram in order to be able to control the DE voltage, rather than the electric field. At low actuation frequencies, the relationship between electric field </a:t>
            </a:r>
            <a:r>
              <a:rPr lang="de-DE" sz="1600" i="1" dirty="0">
                <a:latin typeface="Times New Roman" panose="02020603050405020304" pitchFamily="18" charset="0"/>
                <a:cs typeface="Times New Roman" panose="02020603050405020304" pitchFamily="18" charset="0"/>
              </a:rPr>
              <a:t>E</a:t>
            </a:r>
            <a:r>
              <a:rPr lang="de-DE" sz="1600" dirty="0"/>
              <a:t> and voltage </a:t>
            </a:r>
            <a:r>
              <a:rPr lang="de-DE" sz="1600" i="1" dirty="0">
                <a:latin typeface="Times New Roman" panose="02020603050405020304" pitchFamily="18" charset="0"/>
                <a:cs typeface="Times New Roman" panose="02020603050405020304" pitchFamily="18" charset="0"/>
              </a:rPr>
              <a:t>v </a:t>
            </a:r>
            <a:r>
              <a:rPr lang="de-DE" sz="1600" dirty="0"/>
              <a:t>is given as follows, for a pure-shear deformation, where </a:t>
            </a:r>
            <a:r>
              <a:rPr lang="de-DE" sz="1600" i="1" dirty="0">
                <a:latin typeface="Times New Roman" panose="02020603050405020304" pitchFamily="18" charset="0"/>
                <a:cs typeface="Times New Roman" panose="02020603050405020304" pitchFamily="18" charset="0"/>
              </a:rPr>
              <a:t>L</a:t>
            </a:r>
            <a:r>
              <a:rPr lang="de-DE" sz="1600" i="1" baseline="-25000" dirty="0">
                <a:latin typeface="Times New Roman" panose="02020603050405020304" pitchFamily="18" charset="0"/>
                <a:cs typeface="Times New Roman" panose="02020603050405020304" pitchFamily="18" charset="0"/>
              </a:rPr>
              <a:t>3</a:t>
            </a:r>
            <a:r>
              <a:rPr lang="de-DE" sz="1600" dirty="0"/>
              <a:t> = 40∙</a:t>
            </a:r>
            <a:r>
              <a:rPr lang="de-DE" sz="1600" dirty="0" smtClean="0"/>
              <a:t>10</a:t>
            </a:r>
            <a:r>
              <a:rPr lang="de-DE" sz="1600" baseline="30000" dirty="0" smtClean="0"/>
              <a:t>-6</a:t>
            </a:r>
            <a:r>
              <a:rPr lang="de-DE" sz="1600" dirty="0" smtClean="0"/>
              <a:t> m </a:t>
            </a:r>
            <a:r>
              <a:rPr lang="de-DE" sz="1600" dirty="0"/>
              <a:t>is the membrane </a:t>
            </a:r>
            <a:r>
              <a:rPr lang="de-DE" sz="1600" dirty="0" smtClean="0"/>
              <a:t>thickness</a:t>
            </a:r>
          </a:p>
          <a:p>
            <a:pPr marL="914400" lvl="1" indent="-457200" algn="just">
              <a:buFont typeface="+mj-lt"/>
              <a:buAutoNum type="arabicParenR"/>
            </a:pPr>
            <a:endParaRPr lang="de-DE" sz="1600" dirty="0"/>
          </a:p>
          <a:p>
            <a:pPr marL="914400" lvl="1" indent="-457200" algn="just">
              <a:buFont typeface="+mj-lt"/>
              <a:buAutoNum type="arabicParenR"/>
            </a:pPr>
            <a:endParaRPr lang="en-US" sz="1600" dirty="0" smtClean="0"/>
          </a:p>
          <a:p>
            <a:pPr marL="914400" lvl="1" indent="-457200" algn="just">
              <a:buFont typeface="+mj-lt"/>
              <a:buAutoNum type="arabicParenR"/>
            </a:pPr>
            <a:endParaRPr lang="en-US" sz="1600" dirty="0"/>
          </a:p>
          <a:p>
            <a:pPr marL="914400" lvl="1" indent="-457200" algn="just">
              <a:buFont typeface="+mj-lt"/>
              <a:buAutoNum type="arabicParenR"/>
            </a:pPr>
            <a:r>
              <a:rPr lang="en-US" sz="1600" dirty="0" smtClean="0"/>
              <a:t>The </a:t>
            </a:r>
            <a:r>
              <a:rPr lang="en-US" sz="1600" dirty="0"/>
              <a:t>data contained in files </a:t>
            </a:r>
            <a:r>
              <a:rPr lang="de-DE" sz="1600" dirty="0">
                <a:solidFill>
                  <a:srgbClr val="FF0000"/>
                </a:solidFill>
              </a:rPr>
              <a:t>DE_relaxation_0V</a:t>
            </a:r>
            <a:r>
              <a:rPr lang="de-DE" sz="1600" dirty="0"/>
              <a:t>, </a:t>
            </a:r>
            <a:r>
              <a:rPr lang="de-DE" sz="1600" dirty="0">
                <a:solidFill>
                  <a:srgbClr val="FF0000"/>
                </a:solidFill>
              </a:rPr>
              <a:t>DE_relaxation_2000V</a:t>
            </a:r>
            <a:r>
              <a:rPr lang="en-US" sz="1600" dirty="0"/>
              <a:t> correspond to experimental relaxation tests performed at constant voltage (no constant electric field!), where the corresponding voltage is reported in the file name, and for each file the three columns correspond respectively to: time, strain, stress. Find the best values of </a:t>
            </a:r>
            <a:r>
              <a:rPr lang="de-DE" sz="1600" i="1" dirty="0" smtClean="0">
                <a:latin typeface="Times New Roman" panose="02020603050405020304" pitchFamily="18" charset="0"/>
                <a:cs typeface="Times New Roman" panose="02020603050405020304" pitchFamily="18" charset="0"/>
              </a:rPr>
              <a:t>C</a:t>
            </a:r>
            <a:r>
              <a:rPr lang="de-DE" sz="1600" i="1" baseline="-25000" dirty="0" smtClean="0">
                <a:latin typeface="Times New Roman" panose="02020603050405020304" pitchFamily="18" charset="0"/>
                <a:cs typeface="Times New Roman" panose="02020603050405020304" pitchFamily="18" charset="0"/>
              </a:rPr>
              <a:t>1</a:t>
            </a:r>
            <a:r>
              <a:rPr lang="de-DE" sz="1600" dirty="0"/>
              <a:t>, </a:t>
            </a:r>
            <a:r>
              <a:rPr lang="de-DE" sz="1600" i="1" dirty="0">
                <a:latin typeface="Times New Roman" panose="02020603050405020304" pitchFamily="18" charset="0"/>
                <a:cs typeface="Times New Roman" panose="02020603050405020304" pitchFamily="18" charset="0"/>
              </a:rPr>
              <a:t>k</a:t>
            </a:r>
            <a:r>
              <a:rPr lang="de-DE" sz="1600" i="1" baseline="-25000" dirty="0">
                <a:latin typeface="Times New Roman" panose="02020603050405020304" pitchFamily="18" charset="0"/>
                <a:cs typeface="Times New Roman" panose="02020603050405020304" pitchFamily="18" charset="0"/>
              </a:rPr>
              <a:t>v</a:t>
            </a:r>
            <a:r>
              <a:rPr lang="de-DE" sz="1600" dirty="0"/>
              <a:t>, </a:t>
            </a:r>
            <a:r>
              <a:rPr lang="de-DE" sz="1600" i="1" dirty="0" smtClean="0">
                <a:latin typeface="Times New Roman" panose="02020603050405020304" pitchFamily="18" charset="0"/>
                <a:cs typeface="Times New Roman" panose="02020603050405020304" pitchFamily="18" charset="0"/>
              </a:rPr>
              <a:t>b</a:t>
            </a:r>
            <a:r>
              <a:rPr lang="de-DE" sz="1600" i="1" baseline="-25000" dirty="0" smtClean="0">
                <a:latin typeface="Times New Roman" panose="02020603050405020304" pitchFamily="18" charset="0"/>
                <a:cs typeface="Times New Roman" panose="02020603050405020304" pitchFamily="18" charset="0"/>
              </a:rPr>
              <a:t>v</a:t>
            </a:r>
            <a:r>
              <a:rPr lang="de-DE" sz="1600" dirty="0" smtClean="0"/>
              <a:t>, </a:t>
            </a:r>
            <a:r>
              <a:rPr lang="de-DE" sz="1600" i="1" dirty="0" smtClean="0">
                <a:latin typeface="Symbol" panose="05050102010706020507" pitchFamily="18" charset="2"/>
                <a:cs typeface="Times New Roman" panose="02020603050405020304" pitchFamily="18" charset="0"/>
              </a:rPr>
              <a:t>e</a:t>
            </a:r>
            <a:r>
              <a:rPr lang="de-DE" sz="1600" i="1" baseline="-25000" dirty="0" smtClean="0">
                <a:latin typeface="Times New Roman" panose="02020603050405020304" pitchFamily="18" charset="0"/>
                <a:cs typeface="Times New Roman" panose="02020603050405020304" pitchFamily="18" charset="0"/>
              </a:rPr>
              <a:t>r</a:t>
            </a:r>
            <a:r>
              <a:rPr lang="de-DE" sz="1600" dirty="0" smtClean="0"/>
              <a:t> which </a:t>
            </a:r>
            <a:r>
              <a:rPr lang="de-DE" sz="1600" dirty="0"/>
              <a:t>allow to reproduce the experimental response with sufficient accuracy. Use the Simulink block diagram to reproduce the constant voltage tests, and change the parameters on the </a:t>
            </a:r>
            <a:r>
              <a:rPr lang="de-DE" sz="1600" dirty="0" smtClean="0">
                <a:solidFill>
                  <a:srgbClr val="FF0000"/>
                </a:solidFill>
              </a:rPr>
              <a:t>Parameter.m</a:t>
            </a:r>
            <a:r>
              <a:rPr lang="de-DE" sz="1600" dirty="0" smtClean="0"/>
              <a:t> </a:t>
            </a:r>
            <a:r>
              <a:rPr lang="de-DE" sz="1600" dirty="0"/>
              <a:t>file to see their effects on the simulation. For each experiment, specify the initial condition </a:t>
            </a:r>
            <a:r>
              <a:rPr lang="it-IT" sz="1600" dirty="0"/>
              <a:t>in </a:t>
            </a:r>
            <a:r>
              <a:rPr lang="it-IT" sz="1600" dirty="0">
                <a:solidFill>
                  <a:srgbClr val="FF0000"/>
                </a:solidFill>
              </a:rPr>
              <a:t>Parameter.m</a:t>
            </a:r>
            <a:r>
              <a:rPr lang="it-IT" sz="1600" dirty="0"/>
              <a:t> equal to the initial strain value.</a:t>
            </a:r>
            <a:endParaRPr lang="de-DE" sz="1600" dirty="0"/>
          </a:p>
          <a:p>
            <a:pPr marL="914400" lvl="1" indent="-457200" algn="just">
              <a:buFont typeface="+mj-lt"/>
              <a:buAutoNum type="arabicParenR"/>
            </a:pPr>
            <a:r>
              <a:rPr lang="de-DE" sz="1600" dirty="0"/>
              <a:t>By using the optimal parameter values of point </a:t>
            </a:r>
            <a:r>
              <a:rPr lang="de-DE" sz="1600" dirty="0" smtClean="0"/>
              <a:t>2), </a:t>
            </a:r>
            <a:r>
              <a:rPr lang="de-DE" sz="1600" dirty="0"/>
              <a:t>simulate the stress-strain curve for a sinusoidal strain </a:t>
            </a:r>
            <a:r>
              <a:rPr lang="de-DE" sz="1600" i="1" dirty="0">
                <a:latin typeface="Symbol" panose="05050102010706020507" pitchFamily="18" charset="2"/>
              </a:rPr>
              <a:t>e</a:t>
            </a:r>
            <a:r>
              <a:rPr lang="de-DE" sz="1600" dirty="0"/>
              <a:t> = 0.5(1 + sin(2</a:t>
            </a:r>
            <a:r>
              <a:rPr lang="de-DE" sz="1600" i="1" dirty="0">
                <a:latin typeface="Symbol" panose="05050102010706020507" pitchFamily="18" charset="2"/>
              </a:rPr>
              <a:t>p</a:t>
            </a:r>
            <a:r>
              <a:rPr lang="de-DE" sz="1600" i="1" dirty="0">
                <a:latin typeface="Times New Roman" panose="02020603050405020304" pitchFamily="18" charset="0"/>
                <a:cs typeface="Times New Roman" panose="02020603050405020304" pitchFamily="18" charset="0"/>
              </a:rPr>
              <a:t>ft</a:t>
            </a:r>
            <a:r>
              <a:rPr lang="de-DE" sz="1600" dirty="0"/>
              <a:t> – </a:t>
            </a:r>
            <a:r>
              <a:rPr lang="de-DE" sz="1600" i="1" dirty="0">
                <a:latin typeface="Symbol" panose="05050102010706020507" pitchFamily="18" charset="2"/>
              </a:rPr>
              <a:t>p</a:t>
            </a:r>
            <a:r>
              <a:rPr lang="de-DE" sz="1600" dirty="0"/>
              <a:t>/2)), with </a:t>
            </a:r>
            <a:r>
              <a:rPr lang="de-DE" sz="1600" i="1" dirty="0">
                <a:latin typeface="Times New Roman" panose="02020603050405020304" pitchFamily="18" charset="0"/>
                <a:cs typeface="Times New Roman" panose="02020603050405020304" pitchFamily="18" charset="0"/>
              </a:rPr>
              <a:t>f</a:t>
            </a:r>
            <a:r>
              <a:rPr lang="de-DE" sz="1600" dirty="0"/>
              <a:t> = 0.01, 0.1, 1 Hz, and </a:t>
            </a:r>
            <a:r>
              <a:rPr lang="de-DE" sz="1600" i="1" dirty="0">
                <a:latin typeface="Times New Roman" panose="02020603050405020304" pitchFamily="18" charset="0"/>
                <a:cs typeface="Times New Roman" panose="02020603050405020304" pitchFamily="18" charset="0"/>
              </a:rPr>
              <a:t>E</a:t>
            </a:r>
            <a:r>
              <a:rPr lang="de-DE" sz="1600" dirty="0"/>
              <a:t> = 0. Comment the differences between the three cases.</a:t>
            </a:r>
            <a:endParaRPr lang="it-IT" sz="1600" dirty="0"/>
          </a:p>
        </p:txBody>
      </p:sp>
      <p:sp>
        <p:nvSpPr>
          <p:cNvPr id="5" name="Slide Number Placeholder 4"/>
          <p:cNvSpPr>
            <a:spLocks noGrp="1"/>
          </p:cNvSpPr>
          <p:nvPr>
            <p:ph type="sldNum" sz="quarter" idx="12"/>
          </p:nvPr>
        </p:nvSpPr>
        <p:spPr/>
        <p:txBody>
          <a:bodyPr/>
          <a:lstStyle/>
          <a:p>
            <a:fld id="{E9D9E0B6-9424-42BB-AEF6-20DF0B6AED79}" type="slidenum">
              <a:rPr lang="en-US" smtClean="0"/>
              <a:pPr/>
              <a:t>3</a:t>
            </a:fld>
            <a:endParaRPr lang="en-US"/>
          </a:p>
        </p:txBody>
      </p:sp>
      <p:graphicFrame>
        <p:nvGraphicFramePr>
          <p:cNvPr id="7" name="Oggetto 5"/>
          <p:cNvGraphicFramePr>
            <a:graphicFrameLocks noChangeAspect="1"/>
          </p:cNvGraphicFramePr>
          <p:nvPr>
            <p:extLst>
              <p:ext uri="{D42A27DB-BD31-4B8C-83A1-F6EECF244321}">
                <p14:modId xmlns:p14="http://schemas.microsoft.com/office/powerpoint/2010/main" val="3640952076"/>
              </p:ext>
            </p:extLst>
          </p:nvPr>
        </p:nvGraphicFramePr>
        <p:xfrm>
          <a:off x="4191000" y="2895600"/>
          <a:ext cx="1433512" cy="692150"/>
        </p:xfrm>
        <a:graphic>
          <a:graphicData uri="http://schemas.openxmlformats.org/presentationml/2006/ole">
            <mc:AlternateContent xmlns:mc="http://schemas.openxmlformats.org/markup-compatibility/2006">
              <mc:Choice xmlns:v="urn:schemas-microsoft-com:vml" Requires="v">
                <p:oleObj spid="_x0000_s85053" name="Equation" r:id="rId3" imgW="787320" imgH="380880" progId="Equation.DSMT4">
                  <p:embed/>
                </p:oleObj>
              </mc:Choice>
              <mc:Fallback>
                <p:oleObj name="Equation" r:id="rId3" imgW="787320" imgH="380880" progId="Equation.DSMT4">
                  <p:embed/>
                  <p:pic>
                    <p:nvPicPr>
                      <p:cNvPr id="0" name=""/>
                      <p:cNvPicPr>
                        <a:picLocks noChangeAspect="1" noChangeArrowheads="1"/>
                      </p:cNvPicPr>
                      <p:nvPr/>
                    </p:nvPicPr>
                    <p:blipFill>
                      <a:blip r:embed="rId4"/>
                      <a:srcRect/>
                      <a:stretch>
                        <a:fillRect/>
                      </a:stretch>
                    </p:blipFill>
                    <p:spPr bwMode="auto">
                      <a:xfrm>
                        <a:off x="4191000" y="2895600"/>
                        <a:ext cx="1433512" cy="692150"/>
                      </a:xfrm>
                      <a:prstGeom prst="rect">
                        <a:avLst/>
                      </a:prstGeom>
                      <a:noFill/>
                      <a:ln w="12700">
                        <a:noFill/>
                      </a:ln>
                      <a:extLst/>
                    </p:spPr>
                  </p:pic>
                </p:oleObj>
              </mc:Fallback>
            </mc:AlternateContent>
          </a:graphicData>
        </a:graphic>
      </p:graphicFrame>
    </p:spTree>
    <p:extLst>
      <p:ext uri="{BB962C8B-B14F-4D97-AF65-F5344CB8AC3E}">
        <p14:creationId xmlns:p14="http://schemas.microsoft.com/office/powerpoint/2010/main" val="345678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r>
              <a:rPr lang="en-US" dirty="0" smtClean="0"/>
              <a:t>2/2</a:t>
            </a:r>
            <a:endParaRPr lang="it-IT" dirty="0"/>
          </a:p>
        </p:txBody>
      </p:sp>
      <p:sp>
        <p:nvSpPr>
          <p:cNvPr id="3" name="Content Placeholder 2"/>
          <p:cNvSpPr>
            <a:spLocks noGrp="1"/>
          </p:cNvSpPr>
          <p:nvPr>
            <p:ph idx="1"/>
          </p:nvPr>
        </p:nvSpPr>
        <p:spPr>
          <a:xfrm>
            <a:off x="152400" y="838200"/>
            <a:ext cx="8783138" cy="5791200"/>
          </a:xfrm>
        </p:spPr>
        <p:txBody>
          <a:bodyPr/>
          <a:lstStyle/>
          <a:p>
            <a:r>
              <a:rPr lang="de-DE" sz="1800" dirty="0" smtClean="0"/>
              <a:t>Adopted DE material model</a:t>
            </a:r>
          </a:p>
          <a:p>
            <a:endParaRPr lang="de-DE" sz="1800" dirty="0"/>
          </a:p>
          <a:p>
            <a:endParaRPr lang="de-DE" sz="1800" dirty="0" smtClean="0"/>
          </a:p>
          <a:p>
            <a:endParaRPr lang="de-DE" sz="1800" dirty="0" smtClean="0"/>
          </a:p>
          <a:p>
            <a:endParaRPr lang="de-DE" sz="1800" dirty="0"/>
          </a:p>
          <a:p>
            <a:endParaRPr lang="de-DE" sz="1800" dirty="0" smtClean="0"/>
          </a:p>
          <a:p>
            <a:endParaRPr lang="de-DE" sz="1800" dirty="0"/>
          </a:p>
          <a:p>
            <a:r>
              <a:rPr lang="de-DE" sz="1800" dirty="0" smtClean="0"/>
              <a:t>Effects of parameters on relaxation response</a:t>
            </a:r>
            <a:endParaRPr lang="de-DE" sz="1600" dirty="0"/>
          </a:p>
          <a:p>
            <a:pPr marL="457200" lvl="1" indent="0" algn="just">
              <a:buNone/>
            </a:pPr>
            <a:endParaRPr lang="it-IT" sz="1600" dirty="0"/>
          </a:p>
        </p:txBody>
      </p:sp>
      <p:sp>
        <p:nvSpPr>
          <p:cNvPr id="5" name="Slide Number Placeholder 4"/>
          <p:cNvSpPr>
            <a:spLocks noGrp="1"/>
          </p:cNvSpPr>
          <p:nvPr>
            <p:ph type="sldNum" sz="quarter" idx="12"/>
          </p:nvPr>
        </p:nvSpPr>
        <p:spPr/>
        <p:txBody>
          <a:bodyPr/>
          <a:lstStyle/>
          <a:p>
            <a:fld id="{E9D9E0B6-9424-42BB-AEF6-20DF0B6AED79}" type="slidenum">
              <a:rPr lang="en-US" smtClean="0"/>
              <a:pPr/>
              <a:t>4</a:t>
            </a:fld>
            <a:endParaRPr lang="en-US"/>
          </a:p>
        </p:txBody>
      </p:sp>
      <p:graphicFrame>
        <p:nvGraphicFramePr>
          <p:cNvPr id="8" name="Oggetto 5"/>
          <p:cNvGraphicFramePr>
            <a:graphicFrameLocks noChangeAspect="1"/>
          </p:cNvGraphicFramePr>
          <p:nvPr>
            <p:extLst>
              <p:ext uri="{D42A27DB-BD31-4B8C-83A1-F6EECF244321}">
                <p14:modId xmlns:p14="http://schemas.microsoft.com/office/powerpoint/2010/main" val="862089602"/>
              </p:ext>
            </p:extLst>
          </p:nvPr>
        </p:nvGraphicFramePr>
        <p:xfrm>
          <a:off x="663562" y="1341438"/>
          <a:ext cx="5103812" cy="1597025"/>
        </p:xfrm>
        <a:graphic>
          <a:graphicData uri="http://schemas.openxmlformats.org/presentationml/2006/ole">
            <mc:AlternateContent xmlns:mc="http://schemas.openxmlformats.org/markup-compatibility/2006">
              <mc:Choice xmlns:v="urn:schemas-microsoft-com:vml" Requires="v">
                <p:oleObj spid="_x0000_s87076" name="Equation" r:id="rId3" imgW="2793960" imgH="876240" progId="Equation.DSMT4">
                  <p:embed/>
                </p:oleObj>
              </mc:Choice>
              <mc:Fallback>
                <p:oleObj name="Equation" r:id="rId3" imgW="2793960" imgH="876240" progId="Equation.DSMT4">
                  <p:embed/>
                  <p:pic>
                    <p:nvPicPr>
                      <p:cNvPr id="0" name=""/>
                      <p:cNvPicPr>
                        <a:picLocks noChangeAspect="1" noChangeArrowheads="1"/>
                      </p:cNvPicPr>
                      <p:nvPr/>
                    </p:nvPicPr>
                    <p:blipFill>
                      <a:blip r:embed="rId4"/>
                      <a:srcRect/>
                      <a:stretch>
                        <a:fillRect/>
                      </a:stretch>
                    </p:blipFill>
                    <p:spPr bwMode="auto">
                      <a:xfrm>
                        <a:off x="663562" y="1341438"/>
                        <a:ext cx="5103812" cy="1597025"/>
                      </a:xfrm>
                      <a:prstGeom prst="rect">
                        <a:avLst/>
                      </a:prstGeom>
                      <a:noFill/>
                      <a:ln w="12700">
                        <a:noFill/>
                      </a:ln>
                      <a:extLst/>
                    </p:spPr>
                  </p:pic>
                </p:oleObj>
              </mc:Fallback>
            </mc:AlternateContent>
          </a:graphicData>
        </a:graphic>
      </p:graphicFrame>
      <p:pic>
        <p:nvPicPr>
          <p:cNvPr id="9" name="Picture 8"/>
          <p:cNvPicPr>
            <a:picLocks noChangeAspect="1"/>
          </p:cNvPicPr>
          <p:nvPr/>
        </p:nvPicPr>
        <p:blipFill rotWithShape="1">
          <a:blip r:embed="rId5">
            <a:clrChange>
              <a:clrFrom>
                <a:srgbClr val="FFFFFF"/>
              </a:clrFrom>
              <a:clrTo>
                <a:srgbClr val="FFFFFF">
                  <a:alpha val="0"/>
                </a:srgbClr>
              </a:clrTo>
            </a:clrChange>
          </a:blip>
          <a:srcRect r="20022"/>
          <a:stretch/>
        </p:blipFill>
        <p:spPr>
          <a:xfrm>
            <a:off x="5799000" y="1002224"/>
            <a:ext cx="2303379" cy="1871215"/>
          </a:xfrm>
          <a:prstGeom prst="rect">
            <a:avLst/>
          </a:prstGeom>
        </p:spPr>
      </p:pic>
      <p:grpSp>
        <p:nvGrpSpPr>
          <p:cNvPr id="47" name="Group 46"/>
          <p:cNvGrpSpPr/>
          <p:nvPr/>
        </p:nvGrpSpPr>
        <p:grpSpPr>
          <a:xfrm>
            <a:off x="813033" y="3649211"/>
            <a:ext cx="7200000" cy="2750779"/>
            <a:chOff x="813033" y="3649211"/>
            <a:chExt cx="7200000" cy="2750779"/>
          </a:xfrm>
        </p:grpSpPr>
        <p:pic>
          <p:nvPicPr>
            <p:cNvPr id="26" name="Picture 25"/>
            <p:cNvPicPr>
              <a:picLocks noChangeAspect="1"/>
            </p:cNvPicPr>
            <p:nvPr/>
          </p:nvPicPr>
          <p:blipFill>
            <a:blip r:embed="rId6"/>
            <a:stretch>
              <a:fillRect/>
            </a:stretch>
          </p:blipFill>
          <p:spPr>
            <a:xfrm>
              <a:off x="813033" y="3649211"/>
              <a:ext cx="7200000" cy="2750779"/>
            </a:xfrm>
            <a:prstGeom prst="rect">
              <a:avLst/>
            </a:prstGeom>
          </p:spPr>
        </p:pic>
        <p:cxnSp>
          <p:nvCxnSpPr>
            <p:cNvPr id="12" name="Straight Arrow Connector 11"/>
            <p:cNvCxnSpPr/>
            <p:nvPr/>
          </p:nvCxnSpPr>
          <p:spPr bwMode="auto">
            <a:xfrm flipV="1">
              <a:off x="4013433" y="4782772"/>
              <a:ext cx="0" cy="1152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V="1">
              <a:off x="2133600" y="4314772"/>
              <a:ext cx="0" cy="1620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 name="Straight Connector 17"/>
            <p:cNvCxnSpPr/>
            <p:nvPr/>
          </p:nvCxnSpPr>
          <p:spPr bwMode="auto">
            <a:xfrm>
              <a:off x="2236230" y="4322256"/>
              <a:ext cx="1152000" cy="158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Arrow Connector 21"/>
            <p:cNvCxnSpPr/>
            <p:nvPr/>
          </p:nvCxnSpPr>
          <p:spPr bwMode="auto">
            <a:xfrm>
              <a:off x="2231486" y="5915796"/>
              <a:ext cx="1152000" cy="0"/>
            </a:xfrm>
            <a:prstGeom prst="straightConnector1">
              <a:avLst/>
            </a:prstGeom>
            <a:solidFill>
              <a:schemeClr val="accent1"/>
            </a:solidFill>
            <a:ln w="19050" cap="flat" cmpd="sng" algn="ctr">
              <a:solidFill>
                <a:schemeClr val="tx1"/>
              </a:solidFill>
              <a:prstDash val="solid"/>
              <a:round/>
              <a:headEnd type="triangle"/>
              <a:tailEnd type="triangle"/>
            </a:ln>
            <a:effectLst/>
          </p:spPr>
        </p:cxnSp>
        <p:cxnSp>
          <p:nvCxnSpPr>
            <p:cNvPr id="30" name="Straight Arrow Connector 29"/>
            <p:cNvCxnSpPr/>
            <p:nvPr/>
          </p:nvCxnSpPr>
          <p:spPr bwMode="auto">
            <a:xfrm flipV="1">
              <a:off x="7192147" y="5020200"/>
              <a:ext cx="0" cy="900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V="1">
              <a:off x="5312314" y="4552200"/>
              <a:ext cx="0" cy="1368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Connector 31"/>
            <p:cNvCxnSpPr/>
            <p:nvPr/>
          </p:nvCxnSpPr>
          <p:spPr bwMode="auto">
            <a:xfrm>
              <a:off x="5410200" y="4554186"/>
              <a:ext cx="1154876" cy="1359724"/>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40" name="Oggetto 5"/>
            <p:cNvGraphicFramePr>
              <a:graphicFrameLocks noChangeAspect="1"/>
            </p:cNvGraphicFramePr>
            <p:nvPr>
              <p:extLst>
                <p:ext uri="{D42A27DB-BD31-4B8C-83A1-F6EECF244321}">
                  <p14:modId xmlns:p14="http://schemas.microsoft.com/office/powerpoint/2010/main" val="419305786"/>
                </p:ext>
              </p:extLst>
            </p:nvPr>
          </p:nvGraphicFramePr>
          <p:xfrm>
            <a:off x="1822450" y="4019550"/>
            <a:ext cx="649306" cy="324000"/>
          </p:xfrm>
          <a:graphic>
            <a:graphicData uri="http://schemas.openxmlformats.org/presentationml/2006/ole">
              <mc:AlternateContent xmlns:mc="http://schemas.openxmlformats.org/markup-compatibility/2006">
                <mc:Choice xmlns:v="urn:schemas-microsoft-com:vml" Requires="v">
                  <p:oleObj spid="_x0000_s87077" name="Equation" r:id="rId7" imgW="431640" imgH="215640" progId="Equation.DSMT4">
                    <p:embed/>
                  </p:oleObj>
                </mc:Choice>
                <mc:Fallback>
                  <p:oleObj name="Equation" r:id="rId7" imgW="431640" imgH="215640" progId="Equation.DSMT4">
                    <p:embed/>
                    <p:pic>
                      <p:nvPicPr>
                        <p:cNvPr id="0" name=""/>
                        <p:cNvPicPr>
                          <a:picLocks noChangeAspect="1" noChangeArrowheads="1"/>
                        </p:cNvPicPr>
                        <p:nvPr/>
                      </p:nvPicPr>
                      <p:blipFill>
                        <a:blip r:embed="rId8"/>
                        <a:srcRect/>
                        <a:stretch>
                          <a:fillRect/>
                        </a:stretch>
                      </p:blipFill>
                      <p:spPr bwMode="auto">
                        <a:xfrm>
                          <a:off x="1822450" y="4019550"/>
                          <a:ext cx="649306" cy="324000"/>
                        </a:xfrm>
                        <a:prstGeom prst="rect">
                          <a:avLst/>
                        </a:prstGeom>
                        <a:noFill/>
                        <a:ln w="12700">
                          <a:noFill/>
                        </a:ln>
                        <a:extLst/>
                      </p:spPr>
                    </p:pic>
                  </p:oleObj>
                </mc:Fallback>
              </mc:AlternateContent>
            </a:graphicData>
          </a:graphic>
        </p:graphicFrame>
        <p:graphicFrame>
          <p:nvGraphicFramePr>
            <p:cNvPr id="41" name="Oggetto 5"/>
            <p:cNvGraphicFramePr>
              <a:graphicFrameLocks noChangeAspect="1"/>
            </p:cNvGraphicFramePr>
            <p:nvPr>
              <p:extLst>
                <p:ext uri="{D42A27DB-BD31-4B8C-83A1-F6EECF244321}">
                  <p14:modId xmlns:p14="http://schemas.microsoft.com/office/powerpoint/2010/main" val="2939801241"/>
                </p:ext>
              </p:extLst>
            </p:nvPr>
          </p:nvGraphicFramePr>
          <p:xfrm>
            <a:off x="3581400" y="4953000"/>
            <a:ext cx="401638" cy="323850"/>
          </p:xfrm>
          <a:graphic>
            <a:graphicData uri="http://schemas.openxmlformats.org/presentationml/2006/ole">
              <mc:AlternateContent xmlns:mc="http://schemas.openxmlformats.org/markup-compatibility/2006">
                <mc:Choice xmlns:v="urn:schemas-microsoft-com:vml" Requires="v">
                  <p:oleObj spid="_x0000_s87078" name="Equation" r:id="rId9" imgW="266400" imgH="215640" progId="Equation.DSMT4">
                    <p:embed/>
                  </p:oleObj>
                </mc:Choice>
                <mc:Fallback>
                  <p:oleObj name="Equation" r:id="rId9" imgW="266400" imgH="215640" progId="Equation.DSMT4">
                    <p:embed/>
                    <p:pic>
                      <p:nvPicPr>
                        <p:cNvPr id="0" name=""/>
                        <p:cNvPicPr>
                          <a:picLocks noChangeAspect="1" noChangeArrowheads="1"/>
                        </p:cNvPicPr>
                        <p:nvPr/>
                      </p:nvPicPr>
                      <p:blipFill>
                        <a:blip r:embed="rId10"/>
                        <a:srcRect/>
                        <a:stretch>
                          <a:fillRect/>
                        </a:stretch>
                      </p:blipFill>
                      <p:spPr bwMode="auto">
                        <a:xfrm>
                          <a:off x="3581400" y="4953000"/>
                          <a:ext cx="401638" cy="323850"/>
                        </a:xfrm>
                        <a:prstGeom prst="rect">
                          <a:avLst/>
                        </a:prstGeom>
                        <a:noFill/>
                        <a:ln w="12700">
                          <a:noFill/>
                        </a:ln>
                        <a:extLst/>
                      </p:spPr>
                    </p:pic>
                  </p:oleObj>
                </mc:Fallback>
              </mc:AlternateContent>
            </a:graphicData>
          </a:graphic>
        </p:graphicFrame>
        <p:graphicFrame>
          <p:nvGraphicFramePr>
            <p:cNvPr id="42" name="Oggetto 5"/>
            <p:cNvGraphicFramePr>
              <a:graphicFrameLocks noChangeAspect="1"/>
            </p:cNvGraphicFramePr>
            <p:nvPr>
              <p:extLst>
                <p:ext uri="{D42A27DB-BD31-4B8C-83A1-F6EECF244321}">
                  <p14:modId xmlns:p14="http://schemas.microsoft.com/office/powerpoint/2010/main" val="2666271466"/>
                </p:ext>
              </p:extLst>
            </p:nvPr>
          </p:nvGraphicFramePr>
          <p:xfrm>
            <a:off x="2438400" y="5562600"/>
            <a:ext cx="631825" cy="323850"/>
          </p:xfrm>
          <a:graphic>
            <a:graphicData uri="http://schemas.openxmlformats.org/presentationml/2006/ole">
              <mc:AlternateContent xmlns:mc="http://schemas.openxmlformats.org/markup-compatibility/2006">
                <mc:Choice xmlns:v="urn:schemas-microsoft-com:vml" Requires="v">
                  <p:oleObj spid="_x0000_s87079" name="Equation" r:id="rId11" imgW="419040" imgH="215640" progId="Equation.DSMT4">
                    <p:embed/>
                  </p:oleObj>
                </mc:Choice>
                <mc:Fallback>
                  <p:oleObj name="Equation" r:id="rId11" imgW="419040" imgH="215640" progId="Equation.DSMT4">
                    <p:embed/>
                    <p:pic>
                      <p:nvPicPr>
                        <p:cNvPr id="0" name=""/>
                        <p:cNvPicPr>
                          <a:picLocks noChangeAspect="1" noChangeArrowheads="1"/>
                        </p:cNvPicPr>
                        <p:nvPr/>
                      </p:nvPicPr>
                      <p:blipFill>
                        <a:blip r:embed="rId12"/>
                        <a:srcRect/>
                        <a:stretch>
                          <a:fillRect/>
                        </a:stretch>
                      </p:blipFill>
                      <p:spPr bwMode="auto">
                        <a:xfrm>
                          <a:off x="2438400" y="5562600"/>
                          <a:ext cx="631825" cy="323850"/>
                        </a:xfrm>
                        <a:prstGeom prst="rect">
                          <a:avLst/>
                        </a:prstGeom>
                        <a:noFill/>
                        <a:ln w="12700">
                          <a:noFill/>
                        </a:ln>
                        <a:extLst/>
                      </p:spPr>
                    </p:pic>
                  </p:oleObj>
                </mc:Fallback>
              </mc:AlternateContent>
            </a:graphicData>
          </a:graphic>
        </p:graphicFrame>
        <p:cxnSp>
          <p:nvCxnSpPr>
            <p:cNvPr id="43" name="Straight Arrow Connector 42"/>
            <p:cNvCxnSpPr/>
            <p:nvPr/>
          </p:nvCxnSpPr>
          <p:spPr bwMode="auto">
            <a:xfrm>
              <a:off x="5419186" y="5915796"/>
              <a:ext cx="1152000" cy="0"/>
            </a:xfrm>
            <a:prstGeom prst="straightConnector1">
              <a:avLst/>
            </a:prstGeom>
            <a:solidFill>
              <a:schemeClr val="accent1"/>
            </a:solidFill>
            <a:ln w="19050" cap="flat" cmpd="sng" algn="ctr">
              <a:solidFill>
                <a:schemeClr val="tx1"/>
              </a:solidFill>
              <a:prstDash val="solid"/>
              <a:round/>
              <a:headEnd type="triangle"/>
              <a:tailEnd type="triangle"/>
            </a:ln>
            <a:effectLst/>
          </p:spPr>
        </p:cxnSp>
        <p:graphicFrame>
          <p:nvGraphicFramePr>
            <p:cNvPr id="44" name="Oggetto 5"/>
            <p:cNvGraphicFramePr>
              <a:graphicFrameLocks noChangeAspect="1"/>
            </p:cNvGraphicFramePr>
            <p:nvPr>
              <p:extLst>
                <p:ext uri="{D42A27DB-BD31-4B8C-83A1-F6EECF244321}">
                  <p14:modId xmlns:p14="http://schemas.microsoft.com/office/powerpoint/2010/main" val="3116060935"/>
                </p:ext>
              </p:extLst>
            </p:nvPr>
          </p:nvGraphicFramePr>
          <p:xfrm>
            <a:off x="4913312" y="4229100"/>
            <a:ext cx="896938" cy="323850"/>
          </p:xfrm>
          <a:graphic>
            <a:graphicData uri="http://schemas.openxmlformats.org/presentationml/2006/ole">
              <mc:AlternateContent xmlns:mc="http://schemas.openxmlformats.org/markup-compatibility/2006">
                <mc:Choice xmlns:v="urn:schemas-microsoft-com:vml" Requires="v">
                  <p:oleObj spid="_x0000_s87080" name="Equation" r:id="rId13" imgW="596880" imgH="215640" progId="Equation.DSMT4">
                    <p:embed/>
                  </p:oleObj>
                </mc:Choice>
                <mc:Fallback>
                  <p:oleObj name="Equation" r:id="rId13" imgW="596880" imgH="215640" progId="Equation.DSMT4">
                    <p:embed/>
                    <p:pic>
                      <p:nvPicPr>
                        <p:cNvPr id="0" name=""/>
                        <p:cNvPicPr>
                          <a:picLocks noChangeAspect="1" noChangeArrowheads="1"/>
                        </p:cNvPicPr>
                        <p:nvPr/>
                      </p:nvPicPr>
                      <p:blipFill>
                        <a:blip r:embed="rId14"/>
                        <a:srcRect/>
                        <a:stretch>
                          <a:fillRect/>
                        </a:stretch>
                      </p:blipFill>
                      <p:spPr bwMode="auto">
                        <a:xfrm>
                          <a:off x="4913312" y="4229100"/>
                          <a:ext cx="896938" cy="323850"/>
                        </a:xfrm>
                        <a:prstGeom prst="rect">
                          <a:avLst/>
                        </a:prstGeom>
                        <a:noFill/>
                        <a:ln w="12700">
                          <a:noFill/>
                        </a:ln>
                        <a:extLst/>
                      </p:spPr>
                    </p:pic>
                  </p:oleObj>
                </mc:Fallback>
              </mc:AlternateContent>
            </a:graphicData>
          </a:graphic>
        </p:graphicFrame>
        <p:graphicFrame>
          <p:nvGraphicFramePr>
            <p:cNvPr id="45" name="Oggetto 5"/>
            <p:cNvGraphicFramePr>
              <a:graphicFrameLocks noChangeAspect="1"/>
            </p:cNvGraphicFramePr>
            <p:nvPr>
              <p:extLst>
                <p:ext uri="{D42A27DB-BD31-4B8C-83A1-F6EECF244321}">
                  <p14:modId xmlns:p14="http://schemas.microsoft.com/office/powerpoint/2010/main" val="3137734844"/>
                </p:ext>
              </p:extLst>
            </p:nvPr>
          </p:nvGraphicFramePr>
          <p:xfrm>
            <a:off x="6540500" y="5162550"/>
            <a:ext cx="649288" cy="323850"/>
          </p:xfrm>
          <a:graphic>
            <a:graphicData uri="http://schemas.openxmlformats.org/presentationml/2006/ole">
              <mc:AlternateContent xmlns:mc="http://schemas.openxmlformats.org/markup-compatibility/2006">
                <mc:Choice xmlns:v="urn:schemas-microsoft-com:vml" Requires="v">
                  <p:oleObj spid="_x0000_s87081" name="Equation" r:id="rId15" imgW="431640" imgH="215640" progId="Equation.DSMT4">
                    <p:embed/>
                  </p:oleObj>
                </mc:Choice>
                <mc:Fallback>
                  <p:oleObj name="Equation" r:id="rId15" imgW="431640" imgH="215640" progId="Equation.DSMT4">
                    <p:embed/>
                    <p:pic>
                      <p:nvPicPr>
                        <p:cNvPr id="0" name=""/>
                        <p:cNvPicPr>
                          <a:picLocks noChangeAspect="1" noChangeArrowheads="1"/>
                        </p:cNvPicPr>
                        <p:nvPr/>
                      </p:nvPicPr>
                      <p:blipFill>
                        <a:blip r:embed="rId16"/>
                        <a:srcRect/>
                        <a:stretch>
                          <a:fillRect/>
                        </a:stretch>
                      </p:blipFill>
                      <p:spPr bwMode="auto">
                        <a:xfrm>
                          <a:off x="6540500" y="5162550"/>
                          <a:ext cx="649288" cy="323850"/>
                        </a:xfrm>
                        <a:prstGeom prst="rect">
                          <a:avLst/>
                        </a:prstGeom>
                        <a:noFill/>
                        <a:ln w="12700">
                          <a:noFill/>
                        </a:ln>
                        <a:extLst/>
                      </p:spPr>
                    </p:pic>
                  </p:oleObj>
                </mc:Fallback>
              </mc:AlternateContent>
            </a:graphicData>
          </a:graphic>
        </p:graphicFrame>
        <p:graphicFrame>
          <p:nvGraphicFramePr>
            <p:cNvPr id="46" name="Oggetto 5"/>
            <p:cNvGraphicFramePr>
              <a:graphicFrameLocks noChangeAspect="1"/>
            </p:cNvGraphicFramePr>
            <p:nvPr>
              <p:extLst>
                <p:ext uri="{D42A27DB-BD31-4B8C-83A1-F6EECF244321}">
                  <p14:modId xmlns:p14="http://schemas.microsoft.com/office/powerpoint/2010/main" val="1360739149"/>
                </p:ext>
              </p:extLst>
            </p:nvPr>
          </p:nvGraphicFramePr>
          <p:xfrm>
            <a:off x="5626100" y="5562600"/>
            <a:ext cx="631825" cy="323850"/>
          </p:xfrm>
          <a:graphic>
            <a:graphicData uri="http://schemas.openxmlformats.org/presentationml/2006/ole">
              <mc:AlternateContent xmlns:mc="http://schemas.openxmlformats.org/markup-compatibility/2006">
                <mc:Choice xmlns:v="urn:schemas-microsoft-com:vml" Requires="v">
                  <p:oleObj spid="_x0000_s87082" name="Equation" r:id="rId17" imgW="419040" imgH="215640" progId="Equation.DSMT4">
                    <p:embed/>
                  </p:oleObj>
                </mc:Choice>
                <mc:Fallback>
                  <p:oleObj name="Equation" r:id="rId17" imgW="419040" imgH="215640" progId="Equation.DSMT4">
                    <p:embed/>
                    <p:pic>
                      <p:nvPicPr>
                        <p:cNvPr id="0" name=""/>
                        <p:cNvPicPr>
                          <a:picLocks noChangeAspect="1" noChangeArrowheads="1"/>
                        </p:cNvPicPr>
                        <p:nvPr/>
                      </p:nvPicPr>
                      <p:blipFill>
                        <a:blip r:embed="rId18"/>
                        <a:srcRect/>
                        <a:stretch>
                          <a:fillRect/>
                        </a:stretch>
                      </p:blipFill>
                      <p:spPr bwMode="auto">
                        <a:xfrm>
                          <a:off x="5626100" y="5562600"/>
                          <a:ext cx="631825" cy="323850"/>
                        </a:xfrm>
                        <a:prstGeom prst="rect">
                          <a:avLst/>
                        </a:prstGeom>
                        <a:noFill/>
                        <a:ln w="12700">
                          <a:noFill/>
                        </a:ln>
                        <a:extLst/>
                      </p:spPr>
                    </p:pic>
                  </p:oleObj>
                </mc:Fallback>
              </mc:AlternateContent>
            </a:graphicData>
          </a:graphic>
        </p:graphicFrame>
      </p:grpSp>
    </p:spTree>
    <p:extLst>
      <p:ext uri="{BB962C8B-B14F-4D97-AF65-F5344CB8AC3E}">
        <p14:creationId xmlns:p14="http://schemas.microsoft.com/office/powerpoint/2010/main" val="3713226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Gradient">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Custom 1">
      <a:majorFont>
        <a:latin typeface="Arial"/>
        <a:ea typeface=""/>
        <a:cs typeface=""/>
      </a:majorFont>
      <a:minorFont>
        <a:latin typeface="Arial"/>
        <a:ea typeface=""/>
        <a:cs typeface=""/>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7B73B8C-885D-424A-B637-C73767EA3C7A}" vid="{AF468E42-4A6C-4D9B-A8D4-D332FAF68925}"/>
    </a:ext>
  </a:extLst>
</a:theme>
</file>

<file path=ppt/theme/theme2.xml><?xml version="1.0" encoding="utf-8"?>
<a:theme xmlns:a="http://schemas.openxmlformats.org/drawingml/2006/main" name="NO_Gradient">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Custom 1">
      <a:majorFont>
        <a:latin typeface="Arial"/>
        <a:ea typeface=""/>
        <a:cs typeface=""/>
      </a:majorFont>
      <a:minorFont>
        <a:latin typeface="Arial"/>
        <a:ea typeface=""/>
        <a:cs typeface=""/>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7B73B8C-885D-424A-B637-C73767EA3C7A}" vid="{AF468E42-4A6C-4D9B-A8D4-D332FAF689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5795</TotalTime>
  <Words>328</Words>
  <Application>Microsoft Office PowerPoint</Application>
  <PresentationFormat>On-screen Show (4:3)</PresentationFormat>
  <Paragraphs>33</Paragraphs>
  <Slides>4</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4</vt:i4>
      </vt:variant>
    </vt:vector>
  </HeadingPairs>
  <TitlesOfParts>
    <vt:vector size="12" baseType="lpstr">
      <vt:lpstr>Arial</vt:lpstr>
      <vt:lpstr>Calibri</vt:lpstr>
      <vt:lpstr>Symbol</vt:lpstr>
      <vt:lpstr>Times New Roman</vt:lpstr>
      <vt:lpstr>Gradient</vt:lpstr>
      <vt:lpstr>NO_Gradient</vt:lpstr>
      <vt:lpstr>Equation</vt:lpstr>
      <vt:lpstr>MathType 6.0 Equation</vt:lpstr>
      <vt:lpstr>PowerPoint Presentation</vt:lpstr>
      <vt:lpstr>ASIM 2 - Computer Lecture 5 overview</vt:lpstr>
      <vt:lpstr>Homework 1/2</vt:lpstr>
      <vt:lpstr>Homework 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Micah</dc:creator>
  <cp:lastModifiedBy>Gianluca</cp:lastModifiedBy>
  <cp:revision>550</cp:revision>
  <cp:lastPrinted>2017-07-05T10:37:52Z</cp:lastPrinted>
  <dcterms:created xsi:type="dcterms:W3CDTF">2012-12-17T12:55:11Z</dcterms:created>
  <dcterms:modified xsi:type="dcterms:W3CDTF">2018-06-25T09:02:16Z</dcterms:modified>
</cp:coreProperties>
</file>