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Assignment 1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Asim 2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Tim Goll				2554050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Matthias Jost		2551592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13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Exercise 1</a:t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513" y="883213"/>
            <a:ext cx="6334973" cy="403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281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Exercise 2</a:t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950" y="1017725"/>
            <a:ext cx="585808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156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Exercise 3</a:t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250" y="729275"/>
            <a:ext cx="6633499" cy="410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156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Exercise 4</a:t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913" y="729275"/>
            <a:ext cx="6656179" cy="410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156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Exercise 5</a:t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675" y="729275"/>
            <a:ext cx="6362656" cy="4109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