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05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206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9592E7-C81B-465F-B6D6-AE00A6809AEB}" type="datetimeFigureOut">
              <a:rPr lang="it-IT" smtClean="0"/>
              <a:t>26/01/2018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643F8F5-3FDF-4DC6-821E-471F6CED0849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1/26/2018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4</a:t>
            </a:r>
          </a:p>
          <a:p>
            <a:endParaRPr lang="de-DE" dirty="0"/>
          </a:p>
          <a:p>
            <a:r>
              <a:rPr lang="de-DE" dirty="0"/>
              <a:t>Computer </a:t>
            </a:r>
            <a:r>
              <a:rPr lang="de-DE" dirty="0" smtClean="0"/>
              <a:t>Lecture: </a:t>
            </a:r>
            <a:r>
              <a:rPr lang="de-DE" dirty="0" smtClean="0"/>
              <a:t>Digital </a:t>
            </a:r>
            <a:r>
              <a:rPr lang="de-DE" dirty="0" smtClean="0"/>
              <a:t>control </a:t>
            </a:r>
            <a:r>
              <a:rPr lang="de-DE" dirty="0" smtClean="0"/>
              <a:t>of a </a:t>
            </a:r>
            <a:br>
              <a:rPr lang="de-DE" dirty="0" smtClean="0"/>
            </a:br>
            <a:r>
              <a:rPr lang="de-DE" dirty="0" smtClean="0"/>
              <a:t>SMA-spring actuator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dirty="0" smtClean="0"/>
              <a:t>Computer Lecture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 smtClean="0"/>
              <a:t>Digital PI </a:t>
            </a:r>
            <a:r>
              <a:rPr lang="de-DE" dirty="0" smtClean="0"/>
              <a:t>position control for a SMA-spring actuator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Simulation for different sampling times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Simulation </a:t>
            </a:r>
            <a:r>
              <a:rPr lang="de-DE" dirty="0"/>
              <a:t>for different </a:t>
            </a:r>
            <a:r>
              <a:rPr lang="de-DE" dirty="0" smtClean="0"/>
              <a:t>discretization methods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Implementation of anti-windup architecture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Assignment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6019800"/>
          </a:xfrm>
        </p:spPr>
        <p:txBody>
          <a:bodyPr/>
          <a:lstStyle/>
          <a:p>
            <a:r>
              <a:rPr lang="it-IT" sz="1600" dirty="0"/>
              <a:t>Given the </a:t>
            </a:r>
            <a:r>
              <a:rPr lang="it-IT" sz="1600" dirty="0" smtClean="0"/>
              <a:t>Simulink file representing the SMA-spring model: </a:t>
            </a:r>
            <a:endParaRPr lang="it-IT" sz="1600" dirty="0"/>
          </a:p>
          <a:p>
            <a:pPr marL="457200" indent="-457200">
              <a:buFont typeface="+mj-lt"/>
              <a:buAutoNum type="arabicParenR"/>
            </a:pPr>
            <a:r>
              <a:rPr lang="it-IT" sz="1600" dirty="0" smtClean="0"/>
              <a:t>Design and implement a PI controller for the SMA actuator, based on the following linearized model, </a:t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in such a way that the closed loop system is a first order transfer function with time constant </a:t>
            </a:r>
            <a:r>
              <a:rPr lang="it-IT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it-IT" sz="16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it-IT" sz="1600" dirty="0" smtClean="0"/>
              <a:t> = </a:t>
            </a:r>
            <a:r>
              <a:rPr lang="it-IT" sz="1600" dirty="0" smtClean="0"/>
              <a:t>0.015 </a:t>
            </a:r>
            <a:r>
              <a:rPr lang="it-IT" sz="1600" dirty="0" smtClean="0"/>
              <a:t>s.</a:t>
            </a:r>
            <a:endParaRPr lang="it-IT" sz="1600" dirty="0"/>
          </a:p>
          <a:p>
            <a:pPr marL="457200" indent="-457200">
              <a:buFont typeface="+mj-lt"/>
              <a:buAutoNum type="arabicParenR"/>
            </a:pPr>
            <a:r>
              <a:rPr lang="en-US" sz="1600" dirty="0" smtClean="0"/>
              <a:t>Implement the controller as a digital PI, by choosing a preferred discretization method for the integral. Choose the sampling time as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where </a:t>
            </a:r>
            <a:r>
              <a:rPr lang="en-US" sz="16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t</a:t>
            </a:r>
            <a:r>
              <a:rPr lang="en-US" sz="1600" dirty="0" smtClean="0"/>
              <a:t> is the time constant of the SMA model transfer function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 smtClean="0"/>
              <a:t>. Simulate the closed loop performance for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 smtClean="0"/>
              <a:t> = 20, 10, 5, 2, for a test of the duration of 1 second in which a step reference starts at 0.104 m and switches to 0.103 m at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/>
              <a:t> = 0.5 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 smtClean="0"/>
              <a:t>For the case with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 smtClean="0"/>
              <a:t> = 2, simulate the closed loop performance obtained by using the other two discretization methods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 smtClean="0"/>
              <a:t>Choose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 smtClean="0"/>
              <a:t> = 10 and a preferred discretization method</a:t>
            </a:r>
            <a:r>
              <a:rPr lang="en-US" sz="1600" dirty="0"/>
              <a:t>. Simulate </a:t>
            </a:r>
            <a:r>
              <a:rPr lang="en-US" sz="1600" dirty="0" smtClean="0"/>
              <a:t>the closed </a:t>
            </a:r>
            <a:r>
              <a:rPr lang="en-US" sz="1600" dirty="0"/>
              <a:t>loop performance </a:t>
            </a:r>
            <a:r>
              <a:rPr lang="en-US" sz="1600" dirty="0" smtClean="0"/>
              <a:t>for a </a:t>
            </a:r>
            <a:r>
              <a:rPr lang="en-US" sz="1600" dirty="0"/>
              <a:t>test of the duration of 1 second in which a step reference starts at 0.104 </a:t>
            </a:r>
            <a:r>
              <a:rPr lang="en-US" sz="1600" dirty="0" smtClean="0"/>
              <a:t>m </a:t>
            </a:r>
            <a:r>
              <a:rPr lang="en-US" sz="1600" dirty="0"/>
              <a:t>and switches to </a:t>
            </a:r>
            <a:r>
              <a:rPr lang="en-US" sz="1600" dirty="0" smtClean="0"/>
              <a:t>0.102 </a:t>
            </a:r>
            <a:r>
              <a:rPr lang="en-US" sz="1600" dirty="0"/>
              <a:t>m at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/>
              <a:t> = 0.5 s</a:t>
            </a:r>
            <a:r>
              <a:rPr lang="en-US" sz="1600" dirty="0" smtClean="0"/>
              <a:t>. Implement an arbitrary anti-windup architecture. Compare the performance obtained with and </a:t>
            </a:r>
            <a:r>
              <a:rPr lang="en-US" sz="1600" smtClean="0"/>
              <a:t>without the anti-windup </a:t>
            </a:r>
            <a:r>
              <a:rPr lang="en-US" sz="1600" dirty="0" smtClean="0"/>
              <a:t>scheme, considering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 smtClean="0"/>
              <a:t> limited within </a:t>
            </a:r>
            <a:r>
              <a:rPr lang="en-US" sz="1600" smtClean="0"/>
              <a:t>0 W and </a:t>
            </a:r>
            <a:r>
              <a:rPr lang="en-US" sz="1600" dirty="0" smtClean="0"/>
              <a:t>0.25 W.</a:t>
            </a:r>
            <a:endParaRPr lang="en-US" sz="1600" dirty="0"/>
          </a:p>
          <a:p>
            <a:pPr marL="457200" indent="-457200">
              <a:buFont typeface="+mj-lt"/>
              <a:buAutoNum type="arabicParenR"/>
            </a:pPr>
            <a:endParaRPr lang="it-IT" sz="160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925887"/>
              </p:ext>
            </p:extLst>
          </p:nvPr>
        </p:nvGraphicFramePr>
        <p:xfrm>
          <a:off x="3733800" y="1752600"/>
          <a:ext cx="1524000" cy="51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1752600"/>
                        <a:ext cx="1524000" cy="51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1904"/>
              </p:ext>
            </p:extLst>
          </p:nvPr>
        </p:nvGraphicFramePr>
        <p:xfrm>
          <a:off x="4181475" y="3368430"/>
          <a:ext cx="628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1475" y="3368430"/>
                        <a:ext cx="6286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74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Gradient</vt:lpstr>
      <vt:lpstr>NO_Gradient</vt:lpstr>
      <vt:lpstr>Equation</vt:lpstr>
      <vt:lpstr>MathType 6.0 Equation</vt:lpstr>
      <vt:lpstr>PowerPoint Presentation</vt:lpstr>
      <vt:lpstr>Computer Lecture Overview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380</cp:revision>
  <cp:lastPrinted>2017-12-08T16:56:09Z</cp:lastPrinted>
  <dcterms:created xsi:type="dcterms:W3CDTF">2012-12-17T12:55:11Z</dcterms:created>
  <dcterms:modified xsi:type="dcterms:W3CDTF">2018-01-26T11:55:14Z</dcterms:modified>
</cp:coreProperties>
</file>