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710AF-EB3D-4904-983D-5DB189B78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B5A3BD-A70B-41D5-B5AB-A93CBBB8E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FF945-6843-4D5B-B22C-753F3E21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D20D5-4B4D-4E92-9769-73CA9270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81E51-B80E-40DC-9E26-244D9242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5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6651F-BD2F-45E7-AE36-35FF76BE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52D26F-E26F-440A-9C90-C2489E68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E7AB8-67AF-4F38-8EAB-866C190A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47805-E323-4017-B330-4FB6D070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53734-69FA-485F-AAEF-E5BD53A4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32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D86D82-4F7A-4ABC-92B0-A9AA1A86B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7149B9-E304-49B8-B20B-563F5B0EF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DC76E-8E93-4ED7-B031-02CF8E69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56295-E64E-4296-A45F-E4C9DB0D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86F65-F851-4BA5-9B56-779617D8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1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8BBD9-D7A9-453A-9EA7-6CD534F1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16C57-7F53-4B97-A2F9-B3887887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4BE14-15BA-42D6-ABC6-CF335C50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D3B66-1EB6-47BA-80E4-28BE8759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5FF098-57B5-4408-BB3A-A49827EA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72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060A3-5188-42F4-90FB-EF0C1555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A25CD2-02FB-40E5-9E45-E0317DFA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D813B3-3579-4D4B-BD9A-D20BCB5C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A5AD6-1B0D-4A6B-9429-3A481598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5A065-D7E7-4C59-93CF-33C6F56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8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3C019-8DA5-43E7-97BB-C07263B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23D62-EB38-4D4A-A7DA-A51E46310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F87FCD-CD32-478B-A867-FA26B3DF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61F394-9E1C-4C9E-B8A0-7EC93D8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BAC4B-FC49-44D5-8D6B-E2423C2E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068C1F-DA8E-4A89-A00F-37250F9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774CF-51BF-4C67-8292-D7F77E3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7951C-5177-4E59-9570-4475400F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441AB4-530A-48D6-9333-7A2D0054A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197938-3F42-4AD7-A93E-40F9EDD05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4D17F0-3900-4AC5-95ED-C342B5AF0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E76917-654D-43CF-8EC9-101BDA09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730811-0650-49C1-B3D0-207E77F0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7211D8-B67E-4BB6-A5DC-D171F3AD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24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6F0FC-5141-430D-A06E-25EEC2CF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280B8D-CAD7-47B4-8A00-B978ED93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9EF524-D566-4865-91BE-114B7209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860141-BE61-4765-9FED-213621BD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14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0ADC5-A787-4785-AB1D-DDEFEF79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AAB4AE-9496-458F-8BAD-2F9AC3E5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B6E674-7C17-4C59-9072-F30B0642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9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15A42-7CF6-484E-B259-F0998636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CBFACA-DFBA-4BB4-86A9-3A5A836D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A9CE64-77BF-415A-B0FA-0A9C2B8C1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537F51-495D-4F71-9FFB-5222758B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D5040-C12A-4335-9563-C0D1E5EB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BFA64B-B3A5-4A93-8AFC-7AC87495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36F79-9204-4564-BBF6-A0C7019B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9551D1-8130-401F-92AE-EFCF0C382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3895C5-2FF9-4AB7-8828-F4B87705E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6F8DB5-FF49-41A0-9C43-D991C8C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89BDCD-78EF-475A-B770-60DCE00F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6D290-8E0A-4053-9BE9-4344C7FF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8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A5F7B1-05F1-4E77-8BD1-9FAFF310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0DFBD-A65D-4021-B776-5FC4D2D7A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9DE080-FF79-4952-9DB2-A3C6CCC04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FE5B-4FCF-41B1-B638-023C7982BE94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A49750-DB1C-4A5B-99AE-38C73723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15664-4346-4D63-942F-83D90601F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0A9-8659-4469-99DC-253F750B5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2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EB5D492-02E4-4212-8F6A-D217917B5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646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1763FD3-71FB-4291-B24A-2D3F826F3A64}"/>
              </a:ext>
            </a:extLst>
          </p:cNvPr>
          <p:cNvSpPr txBox="1"/>
          <p:nvPr/>
        </p:nvSpPr>
        <p:spPr>
          <a:xfrm>
            <a:off x="3993448" y="708007"/>
            <a:ext cx="3041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Natron- und </a:t>
            </a:r>
            <a:r>
              <a:rPr lang="de-DE" sz="1600" dirty="0" err="1"/>
              <a:t>kaligeschmelztes</a:t>
            </a:r>
            <a:r>
              <a:rPr lang="de-DE" sz="1600" dirty="0"/>
              <a:t> Glas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874D8D0-CD38-490A-9F34-30865C230061}"/>
              </a:ext>
            </a:extLst>
          </p:cNvPr>
          <p:cNvSpPr txBox="1"/>
          <p:nvPr/>
        </p:nvSpPr>
        <p:spPr>
          <a:xfrm>
            <a:off x="3584363" y="2863442"/>
            <a:ext cx="1275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Polypropylen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4F3EB4-CE82-4DFE-942D-70D2B57E1724}"/>
              </a:ext>
            </a:extLst>
          </p:cNvPr>
          <p:cNvSpPr txBox="1"/>
          <p:nvPr/>
        </p:nvSpPr>
        <p:spPr>
          <a:xfrm>
            <a:off x="2536205" y="4261997"/>
            <a:ext cx="1582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Polyethylen (HD)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C0F0CC-BC4B-4C53-8B22-E53D13F74ACC}"/>
              </a:ext>
            </a:extLst>
          </p:cNvPr>
          <p:cNvSpPr txBox="1"/>
          <p:nvPr/>
        </p:nvSpPr>
        <p:spPr>
          <a:xfrm>
            <a:off x="2524161" y="5434861"/>
            <a:ext cx="1540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Polyethylen (LD)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490009-3A67-4D4D-9C06-F42E558DFD97}"/>
              </a:ext>
            </a:extLst>
          </p:cNvPr>
          <p:cNvSpPr txBox="1"/>
          <p:nvPr/>
        </p:nvSpPr>
        <p:spPr>
          <a:xfrm>
            <a:off x="5624252" y="2694165"/>
            <a:ext cx="149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Polyvinylchlorid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BCBB414-2444-4A1E-933B-E6CB05D1C3B3}"/>
              </a:ext>
            </a:extLst>
          </p:cNvPr>
          <p:cNvSpPr/>
          <p:nvPr/>
        </p:nvSpPr>
        <p:spPr>
          <a:xfrm>
            <a:off x="4574674" y="4756558"/>
            <a:ext cx="550999" cy="1149292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04ACA43-CE7C-497E-B8BC-61BB5D224BCB}"/>
              </a:ext>
            </a:extLst>
          </p:cNvPr>
          <p:cNvSpPr/>
          <p:nvPr/>
        </p:nvSpPr>
        <p:spPr>
          <a:xfrm rot="3684089">
            <a:off x="4733914" y="2892523"/>
            <a:ext cx="907722" cy="1417171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B478CC8-5EF4-4695-81AE-FA9E7D3E5A63}"/>
              </a:ext>
            </a:extLst>
          </p:cNvPr>
          <p:cNvCxnSpPr/>
          <p:nvPr/>
        </p:nvCxnSpPr>
        <p:spPr>
          <a:xfrm flipH="1">
            <a:off x="7035281" y="706172"/>
            <a:ext cx="587829" cy="169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574E381-2FF1-4956-B734-10AD6E4FCDF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27162" y="3032719"/>
            <a:ext cx="344122" cy="338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51156D2-C038-4C60-A779-4AE1C72DD6B8}"/>
              </a:ext>
            </a:extLst>
          </p:cNvPr>
          <p:cNvCxnSpPr/>
          <p:nvPr/>
        </p:nvCxnSpPr>
        <p:spPr>
          <a:xfrm flipH="1">
            <a:off x="3994069" y="5434861"/>
            <a:ext cx="587829" cy="169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2681714-FCDB-4D14-AAED-FD3C2CCE8901}"/>
              </a:ext>
            </a:extLst>
          </p:cNvPr>
          <p:cNvCxnSpPr>
            <a:cxnSpLocks/>
          </p:cNvCxnSpPr>
          <p:nvPr/>
        </p:nvCxnSpPr>
        <p:spPr>
          <a:xfrm flipH="1" flipV="1">
            <a:off x="4438650" y="3201996"/>
            <a:ext cx="411524" cy="224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C94B580-5FC3-43F9-B9CF-2E3CD1E5516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118433" y="4411353"/>
            <a:ext cx="817788" cy="19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1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F48735B-6E3E-4D91-A965-1C5EB1C4D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0"/>
            <a:ext cx="12192000" cy="679646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E0BD1D-AF2D-41F2-B324-0FCC24177502}"/>
              </a:ext>
            </a:extLst>
          </p:cNvPr>
          <p:cNvSpPr txBox="1"/>
          <p:nvPr/>
        </p:nvSpPr>
        <p:spPr>
          <a:xfrm>
            <a:off x="5604438" y="1008608"/>
            <a:ext cx="1533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Styrol-Acrylnitril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B0AF5B-F6FB-4A1D-A74A-75A56C261547}"/>
              </a:ext>
            </a:extLst>
          </p:cNvPr>
          <p:cNvSpPr txBox="1"/>
          <p:nvPr/>
        </p:nvSpPr>
        <p:spPr>
          <a:xfrm>
            <a:off x="2656505" y="2148747"/>
            <a:ext cx="1275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Polypropylen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886528-71E2-40E5-B7CE-0D5CC37682D5}"/>
              </a:ext>
            </a:extLst>
          </p:cNvPr>
          <p:cNvSpPr txBox="1"/>
          <p:nvPr/>
        </p:nvSpPr>
        <p:spPr>
          <a:xfrm>
            <a:off x="1154430" y="4211769"/>
            <a:ext cx="1582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Polyethylen (HD)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CBEF8-6D5F-4DE5-90A5-7FFA6335D73C}"/>
              </a:ext>
            </a:extLst>
          </p:cNvPr>
          <p:cNvSpPr txBox="1"/>
          <p:nvPr/>
        </p:nvSpPr>
        <p:spPr>
          <a:xfrm>
            <a:off x="5142507" y="1718228"/>
            <a:ext cx="996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Polystyrol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1B36DD-8255-487C-BD88-54E6476C4D55}"/>
              </a:ext>
            </a:extLst>
          </p:cNvPr>
          <p:cNvSpPr txBox="1"/>
          <p:nvPr/>
        </p:nvSpPr>
        <p:spPr>
          <a:xfrm>
            <a:off x="9617754" y="3383695"/>
            <a:ext cx="234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Acrylnitril-Butadien-Styrol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A6360B4-82E1-46C2-A310-A6AA397687F1}"/>
              </a:ext>
            </a:extLst>
          </p:cNvPr>
          <p:cNvSpPr/>
          <p:nvPr/>
        </p:nvSpPr>
        <p:spPr>
          <a:xfrm>
            <a:off x="6096000" y="1910675"/>
            <a:ext cx="1780335" cy="3733321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F5DB9FC-1344-4B77-8899-389527E68BB4}"/>
              </a:ext>
            </a:extLst>
          </p:cNvPr>
          <p:cNvSpPr/>
          <p:nvPr/>
        </p:nvSpPr>
        <p:spPr>
          <a:xfrm rot="5400000">
            <a:off x="3726683" y="1400363"/>
            <a:ext cx="786571" cy="3518650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6994A86-29C0-4C8C-A981-B15172974E5B}"/>
              </a:ext>
            </a:extLst>
          </p:cNvPr>
          <p:cNvCxnSpPr>
            <a:cxnSpLocks/>
          </p:cNvCxnSpPr>
          <p:nvPr/>
        </p:nvCxnSpPr>
        <p:spPr>
          <a:xfrm flipH="1" flipV="1">
            <a:off x="7118315" y="1214003"/>
            <a:ext cx="961995" cy="222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5C9F6A7-68A4-4B33-9042-502E04399062}"/>
              </a:ext>
            </a:extLst>
          </p:cNvPr>
          <p:cNvCxnSpPr>
            <a:cxnSpLocks/>
          </p:cNvCxnSpPr>
          <p:nvPr/>
        </p:nvCxnSpPr>
        <p:spPr>
          <a:xfrm flipH="1" flipV="1">
            <a:off x="9173731" y="3104956"/>
            <a:ext cx="754040" cy="324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5DFE0D6-29AA-4A56-98F5-6D9A5BE4D684}"/>
              </a:ext>
            </a:extLst>
          </p:cNvPr>
          <p:cNvCxnSpPr>
            <a:cxnSpLocks/>
          </p:cNvCxnSpPr>
          <p:nvPr/>
        </p:nvCxnSpPr>
        <p:spPr>
          <a:xfrm flipH="1" flipV="1">
            <a:off x="6126148" y="1938778"/>
            <a:ext cx="470595" cy="209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6BFC1D9-46C4-4981-B796-16BC970F46EF}"/>
              </a:ext>
            </a:extLst>
          </p:cNvPr>
          <p:cNvCxnSpPr>
            <a:cxnSpLocks/>
          </p:cNvCxnSpPr>
          <p:nvPr/>
        </p:nvCxnSpPr>
        <p:spPr>
          <a:xfrm flipH="1" flipV="1">
            <a:off x="3294437" y="2430194"/>
            <a:ext cx="409816" cy="462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F0C9024-E943-4AE5-8E5D-57F85B67002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736658" y="4381046"/>
            <a:ext cx="5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01C5C79-AA56-4147-8B3D-DFF489CD2B91}"/>
              </a:ext>
            </a:extLst>
          </p:cNvPr>
          <p:cNvSpPr/>
          <p:nvPr/>
        </p:nvSpPr>
        <p:spPr>
          <a:xfrm>
            <a:off x="3191069" y="3552972"/>
            <a:ext cx="1235737" cy="1836965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7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65D244-29A8-4351-BE03-5B28D7923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0"/>
            <a:ext cx="12192000" cy="679646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CC3996A-DE6E-4BB1-A3EB-520BD65B6A56}"/>
              </a:ext>
            </a:extLst>
          </p:cNvPr>
          <p:cNvSpPr txBox="1"/>
          <p:nvPr/>
        </p:nvSpPr>
        <p:spPr>
          <a:xfrm>
            <a:off x="7942182" y="3962795"/>
            <a:ext cx="109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Low E-Glas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0EFA79-F1F2-4248-B8A0-882192DE779F}"/>
              </a:ext>
            </a:extLst>
          </p:cNvPr>
          <p:cNvSpPr txBox="1"/>
          <p:nvPr/>
        </p:nvSpPr>
        <p:spPr>
          <a:xfrm>
            <a:off x="5060565" y="2300884"/>
            <a:ext cx="1661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Aluminiumsilicate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7B45E4-8496-4EC7-A17F-61343AEAD055}"/>
              </a:ext>
            </a:extLst>
          </p:cNvPr>
          <p:cNvSpPr txBox="1"/>
          <p:nvPr/>
        </p:nvSpPr>
        <p:spPr>
          <a:xfrm>
            <a:off x="2115998" y="3924040"/>
            <a:ext cx="1588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Kalk-Natron-Glas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357D821-2FA1-43F8-BB80-94594D17B70A}"/>
              </a:ext>
            </a:extLst>
          </p:cNvPr>
          <p:cNvSpPr txBox="1"/>
          <p:nvPr/>
        </p:nvSpPr>
        <p:spPr>
          <a:xfrm>
            <a:off x="8200067" y="3403463"/>
            <a:ext cx="1947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Kali-Natron-Zink-Glas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A57678-A873-4004-920B-424A177CD9B3}"/>
              </a:ext>
            </a:extLst>
          </p:cNvPr>
          <p:cNvSpPr txBox="1"/>
          <p:nvPr/>
        </p:nvSpPr>
        <p:spPr>
          <a:xfrm>
            <a:off x="5073316" y="4278819"/>
            <a:ext cx="1493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Natron-</a:t>
            </a:r>
            <a:r>
              <a:rPr lang="de-DE" sz="1600" dirty="0" err="1"/>
              <a:t>Zinkglas</a:t>
            </a:r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D7073F3-6137-4DDF-AD6C-2F63B20B2DD5}"/>
              </a:ext>
            </a:extLst>
          </p:cNvPr>
          <p:cNvSpPr/>
          <p:nvPr/>
        </p:nvSpPr>
        <p:spPr>
          <a:xfrm rot="5400000">
            <a:off x="6224913" y="2473600"/>
            <a:ext cx="509442" cy="1561180"/>
          </a:xfrm>
          <a:prstGeom prst="ellipse">
            <a:avLst/>
          </a:prstGeom>
          <a:solidFill>
            <a:srgbClr val="BF17AB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BC4EC3-1EAE-4E7C-99A6-334DC5631BBA}"/>
              </a:ext>
            </a:extLst>
          </p:cNvPr>
          <p:cNvCxnSpPr>
            <a:cxnSpLocks/>
          </p:cNvCxnSpPr>
          <p:nvPr/>
        </p:nvCxnSpPr>
        <p:spPr>
          <a:xfrm flipH="1">
            <a:off x="6487520" y="4001989"/>
            <a:ext cx="707309" cy="364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49B15A5-CF3E-4495-A9AF-EE6C3CEE2ED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63527" y="3572740"/>
            <a:ext cx="736540" cy="97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810B5A0-F486-4BBA-84FB-A07DA97DF54A}"/>
              </a:ext>
            </a:extLst>
          </p:cNvPr>
          <p:cNvCxnSpPr>
            <a:cxnSpLocks/>
          </p:cNvCxnSpPr>
          <p:nvPr/>
        </p:nvCxnSpPr>
        <p:spPr>
          <a:xfrm flipH="1" flipV="1">
            <a:off x="7475125" y="3819055"/>
            <a:ext cx="470595" cy="209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6FC2D4A-85AB-4CC1-919D-7EA8F63EE95D}"/>
              </a:ext>
            </a:extLst>
          </p:cNvPr>
          <p:cNvCxnSpPr>
            <a:cxnSpLocks/>
          </p:cNvCxnSpPr>
          <p:nvPr/>
        </p:nvCxnSpPr>
        <p:spPr>
          <a:xfrm flipH="1" flipV="1">
            <a:off x="6077704" y="2646597"/>
            <a:ext cx="409816" cy="462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CF4F27A-009E-43B2-A486-9C8ED0FAC0EE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704253" y="3855244"/>
            <a:ext cx="444023" cy="238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1C6694-2275-49DE-8CA5-B103F5EA1C43}"/>
              </a:ext>
            </a:extLst>
          </p:cNvPr>
          <p:cNvSpPr/>
          <p:nvPr/>
        </p:nvSpPr>
        <p:spPr>
          <a:xfrm>
            <a:off x="4006170" y="3577355"/>
            <a:ext cx="991004" cy="509440"/>
          </a:xfrm>
          <a:prstGeom prst="ellipse">
            <a:avLst/>
          </a:prstGeom>
          <a:solidFill>
            <a:srgbClr val="BF17A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66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2C4551-8BED-4748-A765-61F0DEB00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0"/>
            <a:ext cx="12192000" cy="679646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10CC610-9EA8-4C91-AAC4-118C7D38057C}"/>
              </a:ext>
            </a:extLst>
          </p:cNvPr>
          <p:cNvSpPr txBox="1"/>
          <p:nvPr/>
        </p:nvSpPr>
        <p:spPr>
          <a:xfrm>
            <a:off x="5359867" y="779790"/>
            <a:ext cx="1472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Polyesterfasern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9D16AD-7C66-42B4-A0B3-04AF2DDE2DF7}"/>
              </a:ext>
            </a:extLst>
          </p:cNvPr>
          <p:cNvSpPr txBox="1"/>
          <p:nvPr/>
        </p:nvSpPr>
        <p:spPr>
          <a:xfrm>
            <a:off x="4007727" y="3738354"/>
            <a:ext cx="1275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Polypropylen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8494A1-E15B-488C-873C-D29ABF48CCB4}"/>
              </a:ext>
            </a:extLst>
          </p:cNvPr>
          <p:cNvSpPr txBox="1"/>
          <p:nvPr/>
        </p:nvSpPr>
        <p:spPr>
          <a:xfrm>
            <a:off x="6204099" y="4930504"/>
            <a:ext cx="1582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Polyethylen (HD)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B5AF67-3D87-4459-B04E-BC0B8283C741}"/>
              </a:ext>
            </a:extLst>
          </p:cNvPr>
          <p:cNvSpPr txBox="1"/>
          <p:nvPr/>
        </p:nvSpPr>
        <p:spPr>
          <a:xfrm>
            <a:off x="5283589" y="3090446"/>
            <a:ext cx="219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Polyethylenterephthalat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D8CD4F-6CA2-4C2C-BC3B-6435E1CDE599}"/>
              </a:ext>
            </a:extLst>
          </p:cNvPr>
          <p:cNvSpPr txBox="1"/>
          <p:nvPr/>
        </p:nvSpPr>
        <p:spPr>
          <a:xfrm>
            <a:off x="3354906" y="4771283"/>
            <a:ext cx="1628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Polyethylen (MD)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EADFC3-52BE-4D53-8ED2-8D5B224509E8}"/>
              </a:ext>
            </a:extLst>
          </p:cNvPr>
          <p:cNvSpPr/>
          <p:nvPr/>
        </p:nvSpPr>
        <p:spPr>
          <a:xfrm>
            <a:off x="5647923" y="3561044"/>
            <a:ext cx="448077" cy="518076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2A706FA-3594-48B4-919E-9E2FC3076ED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961319" y="1118344"/>
            <a:ext cx="134936" cy="47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86E0237-CC45-4165-93D2-F3B6420E7073}"/>
              </a:ext>
            </a:extLst>
          </p:cNvPr>
          <p:cNvCxnSpPr>
            <a:cxnSpLocks/>
          </p:cNvCxnSpPr>
          <p:nvPr/>
        </p:nvCxnSpPr>
        <p:spPr>
          <a:xfrm flipH="1" flipV="1">
            <a:off x="4964387" y="4930504"/>
            <a:ext cx="420226" cy="10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3CC645D-A568-4FFD-B07D-326E155F1EBD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030381" y="3387738"/>
            <a:ext cx="173718" cy="249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A9BFA0-DFD3-4717-972F-2288C34B34A9}"/>
              </a:ext>
            </a:extLst>
          </p:cNvPr>
          <p:cNvCxnSpPr>
            <a:cxnSpLocks/>
          </p:cNvCxnSpPr>
          <p:nvPr/>
        </p:nvCxnSpPr>
        <p:spPr>
          <a:xfrm flipH="1" flipV="1">
            <a:off x="5130008" y="4004981"/>
            <a:ext cx="378469" cy="573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C73993-6401-4BB4-A63D-EA8883BDD2CC}"/>
              </a:ext>
            </a:extLst>
          </p:cNvPr>
          <p:cNvCxnSpPr>
            <a:cxnSpLocks/>
          </p:cNvCxnSpPr>
          <p:nvPr/>
        </p:nvCxnSpPr>
        <p:spPr>
          <a:xfrm flipH="1" flipV="1">
            <a:off x="5751492" y="4742755"/>
            <a:ext cx="452607" cy="309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645C09C-0A7D-4610-AF67-554B2F076EE6}"/>
              </a:ext>
            </a:extLst>
          </p:cNvPr>
          <p:cNvSpPr/>
          <p:nvPr/>
        </p:nvSpPr>
        <p:spPr>
          <a:xfrm>
            <a:off x="5541902" y="4386263"/>
            <a:ext cx="261206" cy="593534"/>
          </a:xfrm>
          <a:prstGeom prst="ellipse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55017A3-9C9B-480E-8262-2CFA441AB49E}"/>
              </a:ext>
            </a:extLst>
          </p:cNvPr>
          <p:cNvCxnSpPr>
            <a:cxnSpLocks/>
          </p:cNvCxnSpPr>
          <p:nvPr/>
        </p:nvCxnSpPr>
        <p:spPr>
          <a:xfrm flipH="1" flipV="1">
            <a:off x="5140913" y="4024035"/>
            <a:ext cx="338343" cy="30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E7479D0-61EB-4470-BF99-4FC2C2FAFCDF}"/>
              </a:ext>
            </a:extLst>
          </p:cNvPr>
          <p:cNvCxnSpPr>
            <a:cxnSpLocks/>
          </p:cNvCxnSpPr>
          <p:nvPr/>
        </p:nvCxnSpPr>
        <p:spPr>
          <a:xfrm flipH="1" flipV="1">
            <a:off x="5124488" y="4014181"/>
            <a:ext cx="766726" cy="393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6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Kristian König</dc:creator>
  <cp:lastModifiedBy>Kristian König</cp:lastModifiedBy>
  <cp:revision>4</cp:revision>
  <dcterms:created xsi:type="dcterms:W3CDTF">2020-01-09T20:26:22Z</dcterms:created>
  <dcterms:modified xsi:type="dcterms:W3CDTF">2020-01-09T21:19:00Z</dcterms:modified>
</cp:coreProperties>
</file>