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0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06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2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8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19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0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5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8EA5B4-195A-4B22-A9D0-AE8FB055FD91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D65221-595F-4EA5-BF16-24F77C2B26E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логическая игра «Канадские шашки»»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09254" y="5414362"/>
            <a:ext cx="4118919" cy="574546"/>
          </a:xfrm>
        </p:spPr>
        <p:txBody>
          <a:bodyPr>
            <a:noAutofit/>
          </a:bodyPr>
          <a:lstStyle/>
          <a:p>
            <a:r>
              <a:rPr lang="ru-RU" sz="14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4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Гончаров Т.Е</a:t>
            </a:r>
          </a:p>
          <a:p>
            <a:r>
              <a:rPr lang="ru-RU" sz="1400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разработки: Шишкин В.В</a:t>
            </a:r>
            <a:endParaRPr lang="ru-RU" sz="14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0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3253946"/>
            <a:ext cx="10058400" cy="10711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Разработать компьютерную логическую игру «Канадские шашки» для выработки стратегий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правил игры «Канадских шашек»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программы.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игровую логику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Создать графический интерфейс пользователя для удобства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отладить разработанную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341028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Игровое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поле: 12x12 клеток.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шашек у каждого игрока: 30.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шашек в начале игры.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хода обычными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шашками.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дамками.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взятия шашек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противника.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взятия.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превращения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дамки.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  <p:pic>
        <p:nvPicPr>
          <p:cNvPr id="1027" name="Picture 3" descr="Архитекту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240" y="2238804"/>
            <a:ext cx="34798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09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игровой логики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алгоритмов: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допустимости хода.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хода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взятия.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Авторизации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конца игры.</a:t>
            </a:r>
          </a:p>
        </p:txBody>
      </p:sp>
    </p:spTree>
    <p:extLst>
      <p:ext uri="{BB962C8B-B14F-4D97-AF65-F5344CB8AC3E}">
        <p14:creationId xmlns:p14="http://schemas.microsoft.com/office/powerpoint/2010/main" val="41896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элементы интерфейса: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игрового поля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навигационного меню.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авторизации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ходов игроков.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игрой (новая игра, сброс).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29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 тестирования программы.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Статистическое тестирование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тестирование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8739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проекта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65040" y="1927509"/>
            <a:ext cx="7522879" cy="42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2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была выполнена.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следующие 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правил игры «Канадских шашек»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программы.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игровой логики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графического интерфейса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для удобства игры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разработанной программы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24127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243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Ретро</vt:lpstr>
      <vt:lpstr>«Компьютерная логическая игра «Канадские шашки»» </vt:lpstr>
      <vt:lpstr>Цель и задачи</vt:lpstr>
      <vt:lpstr>Правила игры</vt:lpstr>
      <vt:lpstr>Архитектура приложения</vt:lpstr>
      <vt:lpstr>Реализация игровой логики</vt:lpstr>
      <vt:lpstr>Графический пользовательский интерфейс</vt:lpstr>
      <vt:lpstr>Тестирование и отладка</vt:lpstr>
      <vt:lpstr>Результаты проекта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Тимикус</dc:creator>
  <cp:lastModifiedBy>Тимикус</cp:lastModifiedBy>
  <cp:revision>10</cp:revision>
  <dcterms:created xsi:type="dcterms:W3CDTF">2024-12-26T07:23:09Z</dcterms:created>
  <dcterms:modified xsi:type="dcterms:W3CDTF">2024-12-26T09:15:36Z</dcterms:modified>
</cp:coreProperties>
</file>