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21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03719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86" name="Shape 86"/>
          <p:cNvSpPr>
            <a:spLocks noGrp="1" noRot="1" noChangeAspect="1"/>
          </p:cNvSpPr>
          <p:nvPr>
            <p:ph type="sldImg" idx="2"/>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34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469356" y="10226675"/>
            <a:ext cx="27979688" cy="70548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4937523" y="18653125"/>
            <a:ext cx="23043355" cy="8413749"/>
          </a:xfrm>
          <a:prstGeom prst="rect">
            <a:avLst/>
          </a:prstGeom>
          <a:noFill/>
          <a:ln>
            <a:noFill/>
          </a:ln>
        </p:spPr>
        <p:txBody>
          <a:bodyPr lIns="91425" tIns="91425" rIns="91425" bIns="91425" anchor="t" anchorCtr="0"/>
          <a:lstStyle>
            <a:lvl1pPr marL="0" marR="0" lvl="0" indent="0" algn="ctr" rtl="0">
              <a:spcBef>
                <a:spcPts val="2560"/>
              </a:spcBef>
              <a:spcAft>
                <a:spcPts val="0"/>
              </a:spcAft>
              <a:buClr>
                <a:schemeClr val="dk1"/>
              </a:buClr>
              <a:buFont typeface="Arial"/>
              <a:buNone/>
              <a:defRPr sz="12800" b="0" i="0" u="none" strike="noStrike" cap="none">
                <a:solidFill>
                  <a:schemeClr val="dk1"/>
                </a:solidFill>
                <a:latin typeface="Arial"/>
                <a:ea typeface="Arial"/>
                <a:cs typeface="Arial"/>
                <a:sym typeface="Arial"/>
              </a:defRPr>
            </a:lvl1pPr>
            <a:lvl2pPr marL="457200" marR="0" lvl="1"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2pPr>
            <a:lvl3pPr marL="914400" marR="0" lvl="2" indent="0" algn="ctr" rtl="0">
              <a:spcBef>
                <a:spcPts val="1920"/>
              </a:spcBef>
              <a:spcAft>
                <a:spcPts val="0"/>
              </a:spcAft>
              <a:buClr>
                <a:schemeClr val="dk1"/>
              </a:buClr>
              <a:buFont typeface="Arial"/>
              <a:buNone/>
              <a:defRPr sz="9600" b="0" i="0" u="none" strike="noStrike" cap="none">
                <a:solidFill>
                  <a:schemeClr val="dk1"/>
                </a:solidFill>
                <a:latin typeface="Arial"/>
                <a:ea typeface="Arial"/>
                <a:cs typeface="Arial"/>
                <a:sym typeface="Arial"/>
              </a:defRPr>
            </a:lvl3pPr>
            <a:lvl4pPr marL="1371600" marR="0" lvl="3" indent="0" algn="ctr" rtl="0">
              <a:spcBef>
                <a:spcPts val="1600"/>
              </a:spcBef>
              <a:spcAft>
                <a:spcPts val="0"/>
              </a:spcAft>
              <a:buClr>
                <a:schemeClr val="dk1"/>
              </a:buClr>
              <a:buFont typeface="Arial"/>
              <a:buNone/>
              <a:defRPr sz="8000" b="0" i="0" u="none" strike="noStrike" cap="none">
                <a:solidFill>
                  <a:schemeClr val="dk1"/>
                </a:solidFill>
                <a:latin typeface="Arial"/>
                <a:ea typeface="Arial"/>
                <a:cs typeface="Arial"/>
                <a:sym typeface="Arial"/>
              </a:defRPr>
            </a:lvl4pPr>
            <a:lvl5pPr marL="1828800" marR="0" lvl="4" indent="0" algn="ctr" rtl="0">
              <a:spcBef>
                <a:spcPts val="1600"/>
              </a:spcBef>
              <a:spcAft>
                <a:spcPts val="0"/>
              </a:spcAft>
              <a:buClr>
                <a:schemeClr val="dk1"/>
              </a:buClr>
              <a:buFont typeface="Arial"/>
              <a:buNone/>
              <a:defRPr sz="8000" b="0" i="0" u="none" strike="noStrike" cap="none">
                <a:solidFill>
                  <a:schemeClr val="dk1"/>
                </a:solidFill>
                <a:latin typeface="Arial"/>
                <a:ea typeface="Arial"/>
                <a:cs typeface="Arial"/>
                <a:sym typeface="Arial"/>
              </a:defRPr>
            </a:lvl5pPr>
            <a:lvl6pPr marL="2286000" marR="0" lvl="5" indent="0" algn="ctr" rtl="0">
              <a:spcBef>
                <a:spcPts val="1600"/>
              </a:spcBef>
              <a:spcAft>
                <a:spcPts val="0"/>
              </a:spcAft>
              <a:buClr>
                <a:schemeClr val="dk1"/>
              </a:buClr>
              <a:buFont typeface="Arial"/>
              <a:buNone/>
              <a:defRPr sz="8000" b="0" i="0" u="none" strike="noStrike" cap="none">
                <a:solidFill>
                  <a:schemeClr val="dk1"/>
                </a:solidFill>
                <a:latin typeface="Arial"/>
                <a:ea typeface="Arial"/>
                <a:cs typeface="Arial"/>
                <a:sym typeface="Arial"/>
              </a:defRPr>
            </a:lvl6pPr>
            <a:lvl7pPr marL="2743200" marR="0" lvl="6" indent="0" algn="ctr" rtl="0">
              <a:spcBef>
                <a:spcPts val="1600"/>
              </a:spcBef>
              <a:spcAft>
                <a:spcPts val="0"/>
              </a:spcAft>
              <a:buClr>
                <a:schemeClr val="dk1"/>
              </a:buClr>
              <a:buFont typeface="Arial"/>
              <a:buNone/>
              <a:defRPr sz="8000" b="0" i="0" u="none" strike="noStrike" cap="none">
                <a:solidFill>
                  <a:schemeClr val="dk1"/>
                </a:solidFill>
                <a:latin typeface="Arial"/>
                <a:ea typeface="Arial"/>
                <a:cs typeface="Arial"/>
                <a:sym typeface="Arial"/>
              </a:defRPr>
            </a:lvl7pPr>
            <a:lvl8pPr marL="3200400" marR="0" lvl="7" indent="0" algn="ctr" rtl="0">
              <a:spcBef>
                <a:spcPts val="1600"/>
              </a:spcBef>
              <a:spcAft>
                <a:spcPts val="0"/>
              </a:spcAft>
              <a:buClr>
                <a:schemeClr val="dk1"/>
              </a:buClr>
              <a:buFont typeface="Arial"/>
              <a:buNone/>
              <a:defRPr sz="8000" b="0" i="0" u="none" strike="noStrike" cap="none">
                <a:solidFill>
                  <a:schemeClr val="dk1"/>
                </a:solidFill>
                <a:latin typeface="Arial"/>
                <a:ea typeface="Arial"/>
                <a:cs typeface="Arial"/>
                <a:sym typeface="Arial"/>
              </a:defRPr>
            </a:lvl8pPr>
            <a:lvl9pPr marL="3657600" marR="0" lvl="8" indent="0" algn="ctr" rtl="0">
              <a:spcBef>
                <a:spcPts val="1600"/>
              </a:spcBef>
              <a:spcAft>
                <a:spcPts val="0"/>
              </a:spcAft>
              <a:buClr>
                <a:schemeClr val="dk1"/>
              </a:buClr>
              <a:buFont typeface="Arial"/>
              <a:buNone/>
              <a:defRPr sz="80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5443" y="1317625"/>
            <a:ext cx="2962751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5596731" y="3729037"/>
            <a:ext cx="21724937" cy="29627511"/>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Arial"/>
                <a:ea typeface="Arial"/>
                <a:cs typeface="Arial"/>
                <a:sym typeface="Arial"/>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Arial"/>
                <a:ea typeface="Arial"/>
                <a:cs typeface="Arial"/>
                <a:sym typeface="Arial"/>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5pPr>
            <a:lvl6pPr marL="8686800" marR="0" lvl="5"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6pPr>
            <a:lvl7pPr marL="9144000" marR="0" lvl="6"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7pPr>
            <a:lvl8pPr marL="9601200" marR="0" lvl="7"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8pPr>
            <a:lvl9pPr marL="10058400" marR="0" lvl="8"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3525698" y="11658004"/>
            <a:ext cx="2808763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1345206" y="4308276"/>
            <a:ext cx="28087637" cy="22106334"/>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Arial"/>
                <a:ea typeface="Arial"/>
                <a:cs typeface="Arial"/>
                <a:sym typeface="Arial"/>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Arial"/>
                <a:ea typeface="Arial"/>
                <a:cs typeface="Arial"/>
                <a:sym typeface="Arial"/>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5pPr>
            <a:lvl6pPr marL="8686800" marR="0" lvl="5"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6pPr>
            <a:lvl7pPr marL="9144000" marR="0" lvl="6"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7pPr>
            <a:lvl8pPr marL="9601200" marR="0" lvl="7"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8pPr>
            <a:lvl9pPr marL="10058400" marR="0" lvl="8"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645443" y="1317625"/>
            <a:ext cx="2962751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a:off x="1645443" y="7680325"/>
            <a:ext cx="29627511" cy="21724937"/>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Arial"/>
                <a:ea typeface="Arial"/>
                <a:cs typeface="Arial"/>
                <a:sym typeface="Arial"/>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Arial"/>
                <a:ea typeface="Arial"/>
                <a:cs typeface="Arial"/>
                <a:sym typeface="Arial"/>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5pPr>
            <a:lvl6pPr marL="8686800" marR="0" lvl="5"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6pPr>
            <a:lvl7pPr marL="9144000" marR="0" lvl="6"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7pPr>
            <a:lvl8pPr marL="9601200" marR="0" lvl="7"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8pPr>
            <a:lvl9pPr marL="10058400" marR="0" lvl="8"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600325" y="21153439"/>
            <a:ext cx="27980878" cy="65373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a:off x="2600325" y="13952537"/>
            <a:ext cx="27980878" cy="72009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645443" y="1317625"/>
            <a:ext cx="2962751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35" name="Shape 35"/>
          <p:cNvSpPr txBox="1">
            <a:spLocks noGrp="1"/>
          </p:cNvSpPr>
          <p:nvPr>
            <p:ph type="body" idx="1"/>
          </p:nvPr>
        </p:nvSpPr>
        <p:spPr>
          <a:xfrm>
            <a:off x="1645443" y="7680325"/>
            <a:ext cx="14756605" cy="21724937"/>
          </a:xfrm>
          <a:prstGeom prst="rect">
            <a:avLst/>
          </a:prstGeom>
          <a:noFill/>
          <a:ln>
            <a:noFill/>
          </a:ln>
        </p:spPr>
        <p:txBody>
          <a:bodyPr lIns="91425" tIns="91425" rIns="91425" bIns="91425" anchor="t" anchorCtr="0"/>
          <a:lstStyle>
            <a:lvl1pPr marL="1371600" marR="0" lvl="0" indent="-11938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2971800" marR="0" lvl="1" indent="-9906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4572000" marR="0" lvl="2"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6400800" marR="0" lvl="3"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8229600" marR="0" lvl="4"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8686800" marR="0" lvl="5"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9144000" marR="0" lvl="6"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9601200" marR="0" lvl="7"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0058400" marR="0" lvl="8"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16516351" y="7680325"/>
            <a:ext cx="14756605" cy="21724937"/>
          </a:xfrm>
          <a:prstGeom prst="rect">
            <a:avLst/>
          </a:prstGeom>
          <a:noFill/>
          <a:ln>
            <a:noFill/>
          </a:ln>
        </p:spPr>
        <p:txBody>
          <a:bodyPr lIns="91425" tIns="91425" rIns="91425" bIns="91425" anchor="t" anchorCtr="0"/>
          <a:lstStyle>
            <a:lvl1pPr marL="1371600" marR="0" lvl="0" indent="-11938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2971800" marR="0" lvl="1" indent="-9906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4572000" marR="0" lvl="2"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6400800" marR="0" lvl="3"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8229600" marR="0" lvl="4"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8686800" marR="0" lvl="5"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9144000" marR="0" lvl="6"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9601200" marR="0" lvl="7"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0058400" marR="0" lvl="8"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645443" y="1317625"/>
            <a:ext cx="2962751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1645443" y="7369175"/>
            <a:ext cx="14544675"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1645443" y="10439400"/>
            <a:ext cx="14544675" cy="18965862"/>
          </a:xfrm>
          <a:prstGeom prst="rect">
            <a:avLst/>
          </a:prstGeom>
          <a:noFill/>
          <a:ln>
            <a:noFill/>
          </a:ln>
        </p:spPr>
        <p:txBody>
          <a:bodyPr lIns="91425" tIns="91425" rIns="91425" bIns="91425" anchor="t" anchorCtr="0"/>
          <a:lstStyle>
            <a:lvl1pPr marL="1371600" marR="0" lvl="0" indent="-1219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2971800" marR="0" lvl="1" indent="-10160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4572000" marR="0" lvl="2"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6400800" marR="0" lvl="3"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8229600" marR="0" lvl="4"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8686800" marR="0" lvl="5"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9144000" marR="0" lvl="6"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9601200" marR="0" lvl="7"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0058400" marR="0" lvl="8"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16722329" y="7369175"/>
            <a:ext cx="14550627"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16722329" y="10439400"/>
            <a:ext cx="14550627" cy="18965862"/>
          </a:xfrm>
          <a:prstGeom prst="rect">
            <a:avLst/>
          </a:prstGeom>
          <a:noFill/>
          <a:ln>
            <a:noFill/>
          </a:ln>
        </p:spPr>
        <p:txBody>
          <a:bodyPr lIns="91425" tIns="91425" rIns="91425" bIns="91425" anchor="t" anchorCtr="0"/>
          <a:lstStyle>
            <a:lvl1pPr marL="1371600" marR="0" lvl="0" indent="-1219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2971800" marR="0" lvl="1" indent="-10160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4572000" marR="0" lvl="2" indent="-8001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6400800" marR="0" lvl="3"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8229600" marR="0" lvl="4"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8686800" marR="0" lvl="5"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9144000" marR="0" lvl="6"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9601200" marR="0" lvl="7"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0058400" marR="0" lvl="8" indent="-8128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645443" y="1317625"/>
            <a:ext cx="2962751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51" name="Shape 51"/>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645443" y="1311275"/>
            <a:ext cx="10829925" cy="55768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2870656" y="1311275"/>
            <a:ext cx="18402299" cy="28093989"/>
          </a:xfrm>
          <a:prstGeom prst="rect">
            <a:avLst/>
          </a:prstGeom>
          <a:noFill/>
          <a:ln>
            <a:noFill/>
          </a:ln>
        </p:spPr>
        <p:txBody>
          <a:bodyPr lIns="91425" tIns="91425" rIns="91425" bIns="91425" anchor="t" anchorCtr="0"/>
          <a:lstStyle>
            <a:lvl1pPr marL="1371600" marR="0" lvl="0" indent="-11684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2971800" marR="0" lvl="1" indent="-9652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4572000" marR="0" lvl="2" indent="-7620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6400800" marR="0" lvl="3"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8229600" marR="0" lvl="4"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8686800" marR="0" lvl="5"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9144000" marR="0" lvl="6"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9601200" marR="0" lvl="7"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0058400" marR="0" lvl="8" indent="-7874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1645443" y="6888163"/>
            <a:ext cx="10829925" cy="225171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451998" y="23042564"/>
            <a:ext cx="19751277" cy="272097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67" name="Shape 67"/>
          <p:cNvSpPr>
            <a:spLocks noGrp="1"/>
          </p:cNvSpPr>
          <p:nvPr>
            <p:ph type="pic" idx="2"/>
          </p:nvPr>
        </p:nvSpPr>
        <p:spPr>
          <a:xfrm>
            <a:off x="6451998" y="2941639"/>
            <a:ext cx="19751277" cy="19750086"/>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6451998" y="25763539"/>
            <a:ext cx="19751277" cy="3862387"/>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5443" y="1317625"/>
            <a:ext cx="2962751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7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7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7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7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17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17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17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17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5443" y="7680325"/>
            <a:ext cx="29627511" cy="21724937"/>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Arial"/>
                <a:ea typeface="Arial"/>
                <a:cs typeface="Arial"/>
                <a:sym typeface="Arial"/>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Arial"/>
                <a:ea typeface="Arial"/>
                <a:cs typeface="Arial"/>
                <a:sym typeface="Arial"/>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5pPr>
            <a:lvl6pPr marL="8686800" marR="0" lvl="5"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6pPr>
            <a:lvl7pPr marL="9144000" marR="0" lvl="6"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7pPr>
            <a:lvl8pPr marL="9601200" marR="0" lvl="7"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8pPr>
            <a:lvl9pPr marL="10058400" marR="0" lvl="8" indent="-406400" algn="l" rtl="0">
              <a:spcBef>
                <a:spcPts val="1600"/>
              </a:spcBef>
              <a:spcAft>
                <a:spcPts val="0"/>
              </a:spcAft>
              <a:buClr>
                <a:schemeClr val="dk1"/>
              </a:buClr>
              <a:buSzPct val="100000"/>
              <a:buFont typeface="Arial"/>
              <a:buChar char="»"/>
              <a:defRPr sz="8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5443" y="29976762"/>
            <a:ext cx="7681913" cy="2286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6643" y="29976762"/>
            <a:ext cx="10425112" cy="22860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6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7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7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7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7200" b="0" i="0" u="none" strike="noStrike" cap="none">
                <a:solidFill>
                  <a:schemeClr val="dk1"/>
                </a:solidFill>
                <a:latin typeface="Arial"/>
                <a:ea typeface="Arial"/>
                <a:cs typeface="Arial"/>
                <a:sym typeface="Arial"/>
              </a:defRPr>
            </a:lvl5pPr>
            <a:lvl6pPr marL="2286000" marR="0" lvl="5" indent="0" algn="l" rtl="0">
              <a:spcBef>
                <a:spcPts val="0"/>
              </a:spcBef>
              <a:buNone/>
              <a:defRPr sz="7200" b="0" i="0" u="none" strike="noStrike" cap="none">
                <a:solidFill>
                  <a:schemeClr val="dk1"/>
                </a:solidFill>
                <a:latin typeface="Arial"/>
                <a:ea typeface="Arial"/>
                <a:cs typeface="Arial"/>
                <a:sym typeface="Arial"/>
              </a:defRPr>
            </a:lvl6pPr>
            <a:lvl7pPr marL="2743200" marR="0" lvl="6" indent="0" algn="l" rtl="0">
              <a:spcBef>
                <a:spcPts val="0"/>
              </a:spcBef>
              <a:buNone/>
              <a:defRPr sz="7200" b="0" i="0" u="none" strike="noStrike" cap="none">
                <a:solidFill>
                  <a:schemeClr val="dk1"/>
                </a:solidFill>
                <a:latin typeface="Arial"/>
                <a:ea typeface="Arial"/>
                <a:cs typeface="Arial"/>
                <a:sym typeface="Arial"/>
              </a:defRPr>
            </a:lvl7pPr>
            <a:lvl8pPr marL="3200400" marR="0" lvl="7" indent="0" algn="l" rtl="0">
              <a:spcBef>
                <a:spcPts val="0"/>
              </a:spcBef>
              <a:buNone/>
              <a:defRPr sz="7200" b="0" i="0" u="none" strike="noStrike" cap="none">
                <a:solidFill>
                  <a:schemeClr val="dk1"/>
                </a:solidFill>
                <a:latin typeface="Arial"/>
                <a:ea typeface="Arial"/>
                <a:cs typeface="Arial"/>
                <a:sym typeface="Arial"/>
              </a:defRPr>
            </a:lvl8pPr>
            <a:lvl9pPr marL="3657600" marR="0" lvl="8" indent="0" algn="l" rtl="0">
              <a:spcBef>
                <a:spcPts val="0"/>
              </a:spcBef>
              <a:buNone/>
              <a:defRPr sz="72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043" y="29976762"/>
            <a:ext cx="7681913" cy="2286000"/>
          </a:xfrm>
          <a:prstGeom prst="rect">
            <a:avLst/>
          </a:prstGeom>
          <a:noFill/>
          <a:ln>
            <a:noFill/>
          </a:ln>
        </p:spPr>
        <p:txBody>
          <a:bodyPr lIns="365750" tIns="182875" rIns="365750" bIns="182875" anchor="t"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chemeClr val="dk1"/>
                </a:solidFill>
                <a:latin typeface="Arial"/>
                <a:ea typeface="Arial"/>
                <a:cs typeface="Arial"/>
                <a:sym typeface="Arial"/>
              </a:rPr>
              <a:t>‹#›</a:t>
            </a:fld>
            <a:endParaRPr lang="en-US" sz="5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p:nvPr/>
        </p:nvSpPr>
        <p:spPr>
          <a:xfrm>
            <a:off x="440525" y="471499"/>
            <a:ext cx="32088600" cy="3771000"/>
          </a:xfrm>
          <a:prstGeom prst="rect">
            <a:avLst/>
          </a:prstGeom>
          <a:solidFill>
            <a:srgbClr val="CC9900">
              <a:alpha val="69410"/>
            </a:srgbClr>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9600">
                <a:solidFill>
                  <a:schemeClr val="dk1"/>
                </a:solidFill>
              </a:rPr>
              <a:t>DiaperDiary</a:t>
            </a:r>
          </a:p>
          <a:p>
            <a:pPr marL="0" marR="0" lvl="0" indent="0" algn="l" rtl="0">
              <a:spcBef>
                <a:spcPts val="0"/>
              </a:spcBef>
              <a:spcAft>
                <a:spcPts val="0"/>
              </a:spcAft>
              <a:buNone/>
            </a:pPr>
            <a:endParaRPr/>
          </a:p>
        </p:txBody>
      </p:sp>
      <p:cxnSp>
        <p:nvCxnSpPr>
          <p:cNvPr id="89" name="Shape 89"/>
          <p:cNvCxnSpPr/>
          <p:nvPr/>
        </p:nvCxnSpPr>
        <p:spPr>
          <a:xfrm flipH="1">
            <a:off x="413043" y="465139"/>
            <a:ext cx="13200" cy="31992900"/>
          </a:xfrm>
          <a:prstGeom prst="straightConnector1">
            <a:avLst/>
          </a:prstGeom>
          <a:noFill/>
          <a:ln w="38100" cap="flat" cmpd="sng">
            <a:solidFill>
              <a:schemeClr val="dk1"/>
            </a:solidFill>
            <a:prstDash val="solid"/>
            <a:round/>
            <a:headEnd type="none" w="med" len="med"/>
            <a:tailEnd type="none" w="med" len="med"/>
          </a:ln>
        </p:spPr>
      </p:cxnSp>
      <p:cxnSp>
        <p:nvCxnSpPr>
          <p:cNvPr id="90" name="Shape 90"/>
          <p:cNvCxnSpPr/>
          <p:nvPr/>
        </p:nvCxnSpPr>
        <p:spPr>
          <a:xfrm flipH="1">
            <a:off x="32539678" y="460375"/>
            <a:ext cx="13200" cy="32008800"/>
          </a:xfrm>
          <a:prstGeom prst="straightConnector1">
            <a:avLst/>
          </a:prstGeom>
          <a:noFill/>
          <a:ln w="38100" cap="flat" cmpd="sng">
            <a:solidFill>
              <a:schemeClr val="dk1"/>
            </a:solidFill>
            <a:prstDash val="solid"/>
            <a:round/>
            <a:headEnd type="none" w="med" len="med"/>
            <a:tailEnd type="none" w="med" len="med"/>
          </a:ln>
        </p:spPr>
      </p:cxnSp>
      <p:cxnSp>
        <p:nvCxnSpPr>
          <p:cNvPr id="91" name="Shape 91"/>
          <p:cNvCxnSpPr/>
          <p:nvPr/>
        </p:nvCxnSpPr>
        <p:spPr>
          <a:xfrm>
            <a:off x="407193" y="457200"/>
            <a:ext cx="32139600" cy="34800"/>
          </a:xfrm>
          <a:prstGeom prst="straightConnector1">
            <a:avLst/>
          </a:prstGeom>
          <a:noFill/>
          <a:ln w="38100" cap="flat" cmpd="sng">
            <a:solidFill>
              <a:schemeClr val="dk1"/>
            </a:solidFill>
            <a:prstDash val="solid"/>
            <a:round/>
            <a:headEnd type="none" w="med" len="med"/>
            <a:tailEnd type="none" w="med" len="med"/>
          </a:ln>
        </p:spPr>
      </p:cxnSp>
      <p:cxnSp>
        <p:nvCxnSpPr>
          <p:cNvPr id="92" name="Shape 92"/>
          <p:cNvCxnSpPr/>
          <p:nvPr/>
        </p:nvCxnSpPr>
        <p:spPr>
          <a:xfrm>
            <a:off x="407193" y="32461200"/>
            <a:ext cx="32150400" cy="4800"/>
          </a:xfrm>
          <a:prstGeom prst="straightConnector1">
            <a:avLst/>
          </a:prstGeom>
          <a:noFill/>
          <a:ln w="38100" cap="flat" cmpd="sng">
            <a:solidFill>
              <a:schemeClr val="dk1"/>
            </a:solidFill>
            <a:prstDash val="solid"/>
            <a:round/>
            <a:headEnd type="none" w="med" len="med"/>
            <a:tailEnd type="none" w="med" len="med"/>
          </a:ln>
        </p:spPr>
      </p:cxnSp>
      <p:sp>
        <p:nvSpPr>
          <p:cNvPr id="93" name="Shape 93"/>
          <p:cNvSpPr txBox="1"/>
          <p:nvPr/>
        </p:nvSpPr>
        <p:spPr>
          <a:xfrm>
            <a:off x="20143625" y="492000"/>
            <a:ext cx="11964000" cy="3514800"/>
          </a:xfrm>
          <a:prstGeom prst="rect">
            <a:avLst/>
          </a:prstGeom>
          <a:noFill/>
          <a:ln>
            <a:noFill/>
          </a:ln>
        </p:spPr>
        <p:txBody>
          <a:bodyPr lIns="91425" tIns="91425" rIns="91425" bIns="91425" anchor="t" anchorCtr="0">
            <a:noAutofit/>
          </a:bodyPr>
          <a:lstStyle/>
          <a:p>
            <a:pPr lvl="0" algn="ctr" rtl="0">
              <a:spcBef>
                <a:spcPts val="0"/>
              </a:spcBef>
              <a:buNone/>
            </a:pPr>
            <a:r>
              <a:rPr lang="en-US" sz="6000"/>
              <a:t>Timothy Goonan</a:t>
            </a:r>
          </a:p>
          <a:p>
            <a:pPr lvl="0" algn="ctr" rtl="0">
              <a:spcBef>
                <a:spcPts val="0"/>
              </a:spcBef>
              <a:buNone/>
            </a:pPr>
            <a:r>
              <a:rPr lang="en-US" sz="6000"/>
              <a:t>Professor Daniel Canas</a:t>
            </a:r>
          </a:p>
          <a:p>
            <a:pPr lvl="0" algn="ctr" rtl="0">
              <a:spcBef>
                <a:spcPts val="0"/>
              </a:spcBef>
              <a:buNone/>
            </a:pPr>
            <a:r>
              <a:rPr lang="en-US" sz="6000"/>
              <a:t>Department of Computer Science</a:t>
            </a:r>
          </a:p>
          <a:p>
            <a:pPr lvl="0" algn="ctr" rtl="0">
              <a:spcBef>
                <a:spcPts val="0"/>
              </a:spcBef>
              <a:buNone/>
            </a:pPr>
            <a:r>
              <a:rPr lang="en-US" sz="6000"/>
              <a:t>Wake Forest University</a:t>
            </a:r>
          </a:p>
        </p:txBody>
      </p:sp>
      <p:pic>
        <p:nvPicPr>
          <p:cNvPr id="94" name="Shape 94"/>
          <p:cNvPicPr preferRelativeResize="0"/>
          <p:nvPr/>
        </p:nvPicPr>
        <p:blipFill>
          <a:blip r:embed="rId3">
            <a:alphaModFix/>
          </a:blip>
          <a:stretch>
            <a:fillRect/>
          </a:stretch>
        </p:blipFill>
        <p:spPr>
          <a:xfrm>
            <a:off x="24354775" y="21992775"/>
            <a:ext cx="3581400" cy="6467475"/>
          </a:xfrm>
          <a:prstGeom prst="rect">
            <a:avLst/>
          </a:prstGeom>
          <a:noFill/>
          <a:ln>
            <a:noFill/>
          </a:ln>
        </p:spPr>
      </p:pic>
      <p:pic>
        <p:nvPicPr>
          <p:cNvPr id="95" name="Shape 95"/>
          <p:cNvPicPr preferRelativeResize="0"/>
          <p:nvPr/>
        </p:nvPicPr>
        <p:blipFill>
          <a:blip r:embed="rId4">
            <a:alphaModFix/>
          </a:blip>
          <a:stretch>
            <a:fillRect/>
          </a:stretch>
        </p:blipFill>
        <p:spPr>
          <a:xfrm>
            <a:off x="28437687" y="21992775"/>
            <a:ext cx="3600450" cy="6467475"/>
          </a:xfrm>
          <a:prstGeom prst="rect">
            <a:avLst/>
          </a:prstGeom>
          <a:noFill/>
          <a:ln>
            <a:noFill/>
          </a:ln>
        </p:spPr>
      </p:pic>
      <p:pic>
        <p:nvPicPr>
          <p:cNvPr id="96" name="Shape 96"/>
          <p:cNvPicPr preferRelativeResize="0"/>
          <p:nvPr/>
        </p:nvPicPr>
        <p:blipFill>
          <a:blip r:embed="rId5">
            <a:alphaModFix/>
          </a:blip>
          <a:stretch>
            <a:fillRect/>
          </a:stretch>
        </p:blipFill>
        <p:spPr>
          <a:xfrm>
            <a:off x="20143625" y="21992775"/>
            <a:ext cx="3629025" cy="6467475"/>
          </a:xfrm>
          <a:prstGeom prst="rect">
            <a:avLst/>
          </a:prstGeom>
          <a:noFill/>
          <a:ln>
            <a:noFill/>
          </a:ln>
        </p:spPr>
      </p:pic>
      <p:pic>
        <p:nvPicPr>
          <p:cNvPr id="97" name="Shape 97"/>
          <p:cNvPicPr preferRelativeResize="0"/>
          <p:nvPr/>
        </p:nvPicPr>
        <p:blipFill>
          <a:blip r:embed="rId6">
            <a:alphaModFix/>
          </a:blip>
          <a:stretch>
            <a:fillRect/>
          </a:stretch>
        </p:blipFill>
        <p:spPr>
          <a:xfrm>
            <a:off x="15085350" y="13607512"/>
            <a:ext cx="3495675" cy="6467475"/>
          </a:xfrm>
          <a:prstGeom prst="rect">
            <a:avLst/>
          </a:prstGeom>
          <a:noFill/>
          <a:ln>
            <a:noFill/>
          </a:ln>
        </p:spPr>
      </p:pic>
      <p:pic>
        <p:nvPicPr>
          <p:cNvPr id="98" name="Shape 98"/>
          <p:cNvPicPr preferRelativeResize="0"/>
          <p:nvPr/>
        </p:nvPicPr>
        <p:blipFill>
          <a:blip r:embed="rId7">
            <a:alphaModFix/>
          </a:blip>
          <a:stretch>
            <a:fillRect/>
          </a:stretch>
        </p:blipFill>
        <p:spPr>
          <a:xfrm>
            <a:off x="11277100" y="13607512"/>
            <a:ext cx="3619500" cy="6467475"/>
          </a:xfrm>
          <a:prstGeom prst="rect">
            <a:avLst/>
          </a:prstGeom>
          <a:noFill/>
          <a:ln>
            <a:noFill/>
          </a:ln>
        </p:spPr>
      </p:pic>
      <p:pic>
        <p:nvPicPr>
          <p:cNvPr id="99" name="Shape 99"/>
          <p:cNvPicPr preferRelativeResize="0"/>
          <p:nvPr/>
        </p:nvPicPr>
        <p:blipFill>
          <a:blip r:embed="rId8">
            <a:alphaModFix/>
          </a:blip>
          <a:stretch>
            <a:fillRect/>
          </a:stretch>
        </p:blipFill>
        <p:spPr>
          <a:xfrm>
            <a:off x="28152700" y="6566925"/>
            <a:ext cx="3638550" cy="6467475"/>
          </a:xfrm>
          <a:prstGeom prst="rect">
            <a:avLst/>
          </a:prstGeom>
          <a:noFill/>
          <a:ln>
            <a:noFill/>
          </a:ln>
        </p:spPr>
      </p:pic>
      <p:pic>
        <p:nvPicPr>
          <p:cNvPr id="100" name="Shape 100"/>
          <p:cNvPicPr preferRelativeResize="0"/>
          <p:nvPr/>
        </p:nvPicPr>
        <p:blipFill>
          <a:blip r:embed="rId9">
            <a:alphaModFix/>
          </a:blip>
          <a:stretch>
            <a:fillRect/>
          </a:stretch>
        </p:blipFill>
        <p:spPr>
          <a:xfrm>
            <a:off x="24277975" y="6566925"/>
            <a:ext cx="3619500" cy="6467475"/>
          </a:xfrm>
          <a:prstGeom prst="rect">
            <a:avLst/>
          </a:prstGeom>
          <a:noFill/>
          <a:ln>
            <a:noFill/>
          </a:ln>
        </p:spPr>
      </p:pic>
      <p:pic>
        <p:nvPicPr>
          <p:cNvPr id="101" name="Shape 101"/>
          <p:cNvPicPr preferRelativeResize="0"/>
          <p:nvPr/>
        </p:nvPicPr>
        <p:blipFill>
          <a:blip r:embed="rId10">
            <a:alphaModFix/>
          </a:blip>
          <a:stretch>
            <a:fillRect/>
          </a:stretch>
        </p:blipFill>
        <p:spPr>
          <a:xfrm>
            <a:off x="1437575" y="14115637"/>
            <a:ext cx="2628900" cy="6467475"/>
          </a:xfrm>
          <a:prstGeom prst="rect">
            <a:avLst/>
          </a:prstGeom>
          <a:noFill/>
          <a:ln>
            <a:noFill/>
          </a:ln>
        </p:spPr>
      </p:pic>
      <p:pic>
        <p:nvPicPr>
          <p:cNvPr id="102" name="Shape 102"/>
          <p:cNvPicPr preferRelativeResize="0"/>
          <p:nvPr/>
        </p:nvPicPr>
        <p:blipFill>
          <a:blip r:embed="rId11">
            <a:alphaModFix/>
          </a:blip>
          <a:stretch>
            <a:fillRect/>
          </a:stretch>
        </p:blipFill>
        <p:spPr>
          <a:xfrm>
            <a:off x="791812" y="11278125"/>
            <a:ext cx="10296525" cy="6467475"/>
          </a:xfrm>
          <a:prstGeom prst="rect">
            <a:avLst/>
          </a:prstGeom>
          <a:noFill/>
          <a:ln>
            <a:noFill/>
          </a:ln>
        </p:spPr>
      </p:pic>
      <p:pic>
        <p:nvPicPr>
          <p:cNvPr id="103" name="Shape 103"/>
          <p:cNvPicPr preferRelativeResize="0"/>
          <p:nvPr/>
        </p:nvPicPr>
        <p:blipFill>
          <a:blip r:embed="rId12">
            <a:alphaModFix/>
          </a:blip>
          <a:stretch>
            <a:fillRect/>
          </a:stretch>
        </p:blipFill>
        <p:spPr>
          <a:xfrm>
            <a:off x="791825" y="4810650"/>
            <a:ext cx="7896225" cy="6467475"/>
          </a:xfrm>
          <a:prstGeom prst="rect">
            <a:avLst/>
          </a:prstGeom>
          <a:noFill/>
          <a:ln>
            <a:noFill/>
          </a:ln>
        </p:spPr>
      </p:pic>
      <p:sp>
        <p:nvSpPr>
          <p:cNvPr id="104" name="Shape 104"/>
          <p:cNvSpPr txBox="1"/>
          <p:nvPr/>
        </p:nvSpPr>
        <p:spPr>
          <a:xfrm>
            <a:off x="10045175" y="6707503"/>
            <a:ext cx="13709100" cy="57768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Arial"/>
              <a:buNone/>
            </a:pPr>
            <a:r>
              <a:rPr lang="en-US" sz="4800">
                <a:solidFill>
                  <a:schemeClr val="dk1"/>
                </a:solidFill>
              </a:rPr>
              <a:t>Problem:</a:t>
            </a:r>
          </a:p>
          <a:p>
            <a:pPr lvl="0" rtl="0">
              <a:spcBef>
                <a:spcPts val="0"/>
              </a:spcBef>
              <a:buClr>
                <a:schemeClr val="dk1"/>
              </a:buClr>
              <a:buSzPct val="25000"/>
              <a:buFont typeface="Arial"/>
              <a:buNone/>
            </a:pPr>
            <a:r>
              <a:rPr lang="en-US" sz="4800">
                <a:solidFill>
                  <a:schemeClr val="dk1"/>
                </a:solidFill>
              </a:rPr>
              <a:t>Parents need to be able to document pictures and journal entries of their children and the special moments that happen as they grow up with ease and efficiency. They should also be able to then submit a moment onto social media outlets so that their friends and family stay up to date with their new family.</a:t>
            </a:r>
          </a:p>
        </p:txBody>
      </p:sp>
      <p:sp>
        <p:nvSpPr>
          <p:cNvPr id="105" name="Shape 105"/>
          <p:cNvSpPr txBox="1"/>
          <p:nvPr/>
        </p:nvSpPr>
        <p:spPr>
          <a:xfrm>
            <a:off x="5999362" y="4810650"/>
            <a:ext cx="3495600" cy="1188900"/>
          </a:xfrm>
          <a:prstGeom prst="rect">
            <a:avLst/>
          </a:prstGeom>
          <a:noFill/>
          <a:ln>
            <a:noFill/>
          </a:ln>
        </p:spPr>
        <p:txBody>
          <a:bodyPr lIns="91425" tIns="91425" rIns="91425" bIns="91425" anchor="t" anchorCtr="0">
            <a:noAutofit/>
          </a:bodyPr>
          <a:lstStyle/>
          <a:p>
            <a:pPr lvl="0">
              <a:spcBef>
                <a:spcPts val="0"/>
              </a:spcBef>
              <a:buNone/>
            </a:pPr>
            <a:r>
              <a:rPr lang="en-US" sz="4800"/>
              <a:t>Storyboard</a:t>
            </a:r>
          </a:p>
        </p:txBody>
      </p:sp>
      <p:sp>
        <p:nvSpPr>
          <p:cNvPr id="106" name="Shape 106"/>
          <p:cNvSpPr txBox="1"/>
          <p:nvPr/>
        </p:nvSpPr>
        <p:spPr>
          <a:xfrm>
            <a:off x="20690875" y="14609337"/>
            <a:ext cx="10793700" cy="52584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Arial"/>
              <a:buNone/>
            </a:pPr>
            <a:r>
              <a:rPr lang="en-US" sz="4800">
                <a:solidFill>
                  <a:schemeClr val="dk1"/>
                </a:solidFill>
              </a:rPr>
              <a:t>DiaperDiary provides an answer to this problem and even goes beyond what is needed. The app is login and password secured, so only the user can submit and delete entries. You can also edit your account and change the password after you create the account.</a:t>
            </a:r>
          </a:p>
        </p:txBody>
      </p:sp>
      <p:sp>
        <p:nvSpPr>
          <p:cNvPr id="107" name="Shape 107"/>
          <p:cNvSpPr txBox="1"/>
          <p:nvPr/>
        </p:nvSpPr>
        <p:spPr>
          <a:xfrm>
            <a:off x="3651625" y="21992775"/>
            <a:ext cx="15304500" cy="41670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Arial"/>
              <a:buNone/>
            </a:pPr>
            <a:r>
              <a:rPr lang="en-US" sz="4800">
                <a:solidFill>
                  <a:schemeClr val="dk1"/>
                </a:solidFill>
              </a:rPr>
              <a:t>The app has view controllers with tips on health, safety, and general words of advice for taking care of a new born baby. All of the tips come from the CDC (Centers for Disease Control and Prevention), an established government agency on the public’s well being.</a:t>
            </a:r>
          </a:p>
        </p:txBody>
      </p:sp>
      <p:sp>
        <p:nvSpPr>
          <p:cNvPr id="108" name="Shape 108"/>
          <p:cNvSpPr txBox="1"/>
          <p:nvPr/>
        </p:nvSpPr>
        <p:spPr>
          <a:xfrm>
            <a:off x="1518225" y="27050600"/>
            <a:ext cx="17882100" cy="41670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Arial"/>
              <a:buNone/>
            </a:pPr>
            <a:r>
              <a:rPr lang="en-US" sz="4800">
                <a:solidFill>
                  <a:schemeClr val="dk1"/>
                </a:solidFill>
              </a:rPr>
              <a:t>There is a view where you can submit a picture with a title and a description of the event. The picture then gets posted to a timeline and if you click the picture it enlarges and also displays the title and description. There it has two buttons to share to either Facebook or Twitter.</a:t>
            </a:r>
          </a:p>
        </p:txBody>
      </p:sp>
      <p:pic>
        <p:nvPicPr>
          <p:cNvPr id="109" name="Shape 109"/>
          <p:cNvPicPr preferRelativeResize="0"/>
          <p:nvPr/>
        </p:nvPicPr>
        <p:blipFill>
          <a:blip r:embed="rId13">
            <a:alphaModFix/>
          </a:blip>
          <a:stretch>
            <a:fillRect/>
          </a:stretch>
        </p:blipFill>
        <p:spPr>
          <a:xfrm>
            <a:off x="791825" y="970950"/>
            <a:ext cx="10793700" cy="25363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Goonan, Timothy P.</dc:creator>
  <cp:lastModifiedBy>Goonan, Timothy P.</cp:lastModifiedBy>
  <cp:revision>2</cp:revision>
  <dcterms:modified xsi:type="dcterms:W3CDTF">2016-04-27T17:10:33Z</dcterms:modified>
</cp:coreProperties>
</file>