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30279975" cy="42808525"/>
  <p:notesSz cx="6858000" cy="9144000"/>
  <p:custDataLst>
    <p:tags r:id="rId6"/>
  </p:custDataLst>
  <p:defaultTextStyle>
    <a:defPPr>
      <a:defRPr lang="de-DE"/>
    </a:defPPr>
    <a:lvl1pPr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5pPr>
    <a:lvl6pPr marL="2286000" algn="l" defTabSz="914400" rtl="0" eaLnBrk="1" latinLnBrk="0" hangingPunct="1">
      <a:defRPr sz="8200" kern="1200">
        <a:solidFill>
          <a:schemeClr val="tx1"/>
        </a:solidFill>
        <a:latin typeface="Arial" panose="020B0604020202020204" pitchFamily="34" charset="0"/>
        <a:ea typeface="+mn-ea"/>
        <a:cs typeface="+mn-cs"/>
      </a:defRPr>
    </a:lvl6pPr>
    <a:lvl7pPr marL="2743200" algn="l" defTabSz="914400" rtl="0" eaLnBrk="1" latinLnBrk="0" hangingPunct="1">
      <a:defRPr sz="8200" kern="1200">
        <a:solidFill>
          <a:schemeClr val="tx1"/>
        </a:solidFill>
        <a:latin typeface="Arial" panose="020B0604020202020204" pitchFamily="34" charset="0"/>
        <a:ea typeface="+mn-ea"/>
        <a:cs typeface="+mn-cs"/>
      </a:defRPr>
    </a:lvl7pPr>
    <a:lvl8pPr marL="3200400" algn="l" defTabSz="914400" rtl="0" eaLnBrk="1" latinLnBrk="0" hangingPunct="1">
      <a:defRPr sz="8200" kern="1200">
        <a:solidFill>
          <a:schemeClr val="tx1"/>
        </a:solidFill>
        <a:latin typeface="Arial" panose="020B0604020202020204" pitchFamily="34" charset="0"/>
        <a:ea typeface="+mn-ea"/>
        <a:cs typeface="+mn-cs"/>
      </a:defRPr>
    </a:lvl8pPr>
    <a:lvl9pPr marL="3657600" algn="l" defTabSz="914400" rtl="0" eaLnBrk="1" latinLnBrk="0" hangingPunct="1">
      <a:defRPr sz="8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57"/>
    <a:srgbClr val="66B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6" autoAdjust="0"/>
    <p:restoredTop sz="93613" autoAdjust="0"/>
  </p:normalViewPr>
  <p:slideViewPr>
    <p:cSldViewPr snapToObjects="1">
      <p:cViewPr>
        <p:scale>
          <a:sx n="15" d="100"/>
          <a:sy n="15" d="100"/>
        </p:scale>
        <p:origin x="2112" y="-420"/>
      </p:cViewPr>
      <p:guideLst>
        <p:guide orient="horz" pos="13484"/>
        <p:guide pos="9537"/>
      </p:guideLst>
    </p:cSldViewPr>
  </p:slideViewPr>
  <p:outlineViewPr>
    <p:cViewPr>
      <p:scale>
        <a:sx n="33" d="100"/>
        <a:sy n="33"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E883BBF-25C6-43BB-9FCE-75A08AB09B9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de-DE"/>
          </a:p>
        </p:txBody>
      </p:sp>
      <p:sp>
        <p:nvSpPr>
          <p:cNvPr id="3075" name="Rectangle 3">
            <a:extLst>
              <a:ext uri="{FF2B5EF4-FFF2-40B4-BE49-F238E27FC236}">
                <a16:creationId xmlns:a16="http://schemas.microsoft.com/office/drawing/2014/main" id="{B13DB4DB-43A7-475B-96F3-C8CB6691C58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de-DE"/>
          </a:p>
        </p:txBody>
      </p:sp>
      <p:sp>
        <p:nvSpPr>
          <p:cNvPr id="2052" name="Rectangle 4"/>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435D213-BD6E-4EF7-AD10-C31B27D2206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a:extLst>
              <a:ext uri="{FF2B5EF4-FFF2-40B4-BE49-F238E27FC236}">
                <a16:creationId xmlns:a16="http://schemas.microsoft.com/office/drawing/2014/main" id="{FB505E6B-8D7A-43F4-8C42-8F6A1116A5E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de-DE"/>
          </a:p>
        </p:txBody>
      </p:sp>
      <p:sp>
        <p:nvSpPr>
          <p:cNvPr id="3079" name="Rectangle 7">
            <a:extLst>
              <a:ext uri="{FF2B5EF4-FFF2-40B4-BE49-F238E27FC236}">
                <a16:creationId xmlns:a16="http://schemas.microsoft.com/office/drawing/2014/main" id="{6EBEBFF3-81B3-4F8F-854B-458E1CA832F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76A7159-48FF-4090-A0DB-AD72905A7A81}"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0AC29A-8E87-41C1-AE5A-062778F4BB2E}" type="slidenum">
              <a:rPr lang="de-DE" altLang="de-DE" smtClean="0"/>
              <a:pPr>
                <a:spcBef>
                  <a:spcPct val="0"/>
                </a:spcBef>
              </a:pPr>
              <a:t>1</a:t>
            </a:fld>
            <a:endParaRPr lang="de-DE" altLang="de-DE"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dirty="0"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90C673-E249-4C3E-A811-78530A93F35A}" type="slidenum">
              <a:rPr lang="de-DE" altLang="de-DE" smtClean="0"/>
              <a:pPr>
                <a:spcBef>
                  <a:spcPct val="0"/>
                </a:spcBef>
              </a:pPr>
              <a:t>2</a:t>
            </a:fld>
            <a:endParaRPr lang="de-DE" altLang="de-DE"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852"/>
            <a:ext cx="25736550" cy="9175424"/>
          </a:xfrm>
        </p:spPr>
        <p:txBody>
          <a:bodyPr/>
          <a:lstStyle/>
          <a:p>
            <a:r>
              <a:rPr lang="de-DE"/>
              <a:t>Titelmasterformat durch Klicken bearbeiten</a:t>
            </a:r>
          </a:p>
        </p:txBody>
      </p:sp>
      <p:sp>
        <p:nvSpPr>
          <p:cNvPr id="3" name="Untertitel 2"/>
          <p:cNvSpPr>
            <a:spLocks noGrp="1"/>
          </p:cNvSpPr>
          <p:nvPr>
            <p:ph type="subTitle" idx="1"/>
          </p:nvPr>
        </p:nvSpPr>
        <p:spPr>
          <a:xfrm>
            <a:off x="4541838" y="24257897"/>
            <a:ext cx="21196300" cy="1093986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5925BA65-AAD9-4DC5-9944-B9FA3E70A0F3}" type="slidenum">
              <a:rPr lang="de-DE" altLang="de-DE"/>
              <a:pPr>
                <a:defRPr/>
              </a:pPr>
              <a:t>‹Nr.›</a:t>
            </a:fld>
            <a:endParaRPr lang="de-DE" altLang="de-DE"/>
          </a:p>
        </p:txBody>
      </p:sp>
    </p:spTree>
    <p:extLst>
      <p:ext uri="{BB962C8B-B14F-4D97-AF65-F5344CB8AC3E}">
        <p14:creationId xmlns:p14="http://schemas.microsoft.com/office/powerpoint/2010/main" val="297838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B334707D-81B7-4CFE-9C60-C6CC95DB2EA1}" type="slidenum">
              <a:rPr lang="de-DE" altLang="de-DE"/>
              <a:pPr>
                <a:defRPr/>
              </a:pPr>
              <a:t>‹Nr.›</a:t>
            </a:fld>
            <a:endParaRPr lang="de-DE" altLang="de-DE"/>
          </a:p>
        </p:txBody>
      </p:sp>
    </p:spTree>
    <p:extLst>
      <p:ext uri="{BB962C8B-B14F-4D97-AF65-F5344CB8AC3E}">
        <p14:creationId xmlns:p14="http://schemas.microsoft.com/office/powerpoint/2010/main" val="381561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3538" y="1714899"/>
            <a:ext cx="6811962" cy="36525892"/>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4476" y="1714899"/>
            <a:ext cx="20286663" cy="36525892"/>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32F7D2F0-EC5F-4D4D-A9F0-3127852757D8}" type="slidenum">
              <a:rPr lang="de-DE" altLang="de-DE"/>
              <a:pPr>
                <a:defRPr/>
              </a:pPr>
              <a:t>‹Nr.›</a:t>
            </a:fld>
            <a:endParaRPr lang="de-DE" altLang="de-DE"/>
          </a:p>
        </p:txBody>
      </p:sp>
    </p:spTree>
    <p:extLst>
      <p:ext uri="{BB962C8B-B14F-4D97-AF65-F5344CB8AC3E}">
        <p14:creationId xmlns:p14="http://schemas.microsoft.com/office/powerpoint/2010/main" val="168558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0D2B9D1A-BDFE-4471-B7F0-EDC86B765BEF}" type="slidenum">
              <a:rPr lang="de-DE" altLang="de-DE"/>
              <a:pPr>
                <a:defRPr/>
              </a:pPr>
              <a:t>‹Nr.›</a:t>
            </a:fld>
            <a:endParaRPr lang="de-DE" altLang="de-DE"/>
          </a:p>
        </p:txBody>
      </p:sp>
    </p:spTree>
    <p:extLst>
      <p:ext uri="{BB962C8B-B14F-4D97-AF65-F5344CB8AC3E}">
        <p14:creationId xmlns:p14="http://schemas.microsoft.com/office/powerpoint/2010/main" val="87669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4" y="27508693"/>
            <a:ext cx="25738137" cy="8502570"/>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2392364" y="18144678"/>
            <a:ext cx="25738137" cy="936401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8BE0F7B5-BE97-4A1C-AAFC-F9FB5F7777EF}" type="slidenum">
              <a:rPr lang="de-DE" altLang="de-DE"/>
              <a:pPr>
                <a:defRPr/>
              </a:pPr>
              <a:t>‹Nr.›</a:t>
            </a:fld>
            <a:endParaRPr lang="de-DE" altLang="de-DE"/>
          </a:p>
        </p:txBody>
      </p:sp>
    </p:spTree>
    <p:extLst>
      <p:ext uri="{BB962C8B-B14F-4D97-AF65-F5344CB8AC3E}">
        <p14:creationId xmlns:p14="http://schemas.microsoft.com/office/powerpoint/2010/main" val="39457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4476" y="9988922"/>
            <a:ext cx="13549313" cy="282518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216188" y="9988922"/>
            <a:ext cx="13549312" cy="282518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A5C0D7D3-CD31-43FD-8631-74FEA627BA8C}" type="slidenum">
              <a:rPr lang="de-DE" altLang="de-DE"/>
              <a:pPr>
                <a:defRPr/>
              </a:pPr>
              <a:t>‹Nr.›</a:t>
            </a:fld>
            <a:endParaRPr lang="de-DE" altLang="de-DE"/>
          </a:p>
        </p:txBody>
      </p:sp>
    </p:spTree>
    <p:extLst>
      <p:ext uri="{BB962C8B-B14F-4D97-AF65-F5344CB8AC3E}">
        <p14:creationId xmlns:p14="http://schemas.microsoft.com/office/powerpoint/2010/main" val="245977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475" y="9582973"/>
            <a:ext cx="13377863" cy="39923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1514475" y="13575345"/>
            <a:ext cx="13377863" cy="246654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288" y="9582973"/>
            <a:ext cx="13384212" cy="39923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15381288" y="13575345"/>
            <a:ext cx="13384212" cy="246654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8"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9"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63423933-9EBE-4CAC-A714-5E7B8F87244D}" type="slidenum">
              <a:rPr lang="de-DE" altLang="de-DE"/>
              <a:pPr>
                <a:defRPr/>
              </a:pPr>
              <a:t>‹Nr.›</a:t>
            </a:fld>
            <a:endParaRPr lang="de-DE" altLang="de-DE"/>
          </a:p>
        </p:txBody>
      </p:sp>
    </p:spTree>
    <p:extLst>
      <p:ext uri="{BB962C8B-B14F-4D97-AF65-F5344CB8AC3E}">
        <p14:creationId xmlns:p14="http://schemas.microsoft.com/office/powerpoint/2010/main" val="202313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4"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5"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13882547-0E48-474E-B49C-A9AEE7C880B1}" type="slidenum">
              <a:rPr lang="de-DE" altLang="de-DE"/>
              <a:pPr>
                <a:defRPr/>
              </a:pPr>
              <a:t>‹Nr.›</a:t>
            </a:fld>
            <a:endParaRPr lang="de-DE" altLang="de-DE"/>
          </a:p>
        </p:txBody>
      </p:sp>
    </p:spTree>
    <p:extLst>
      <p:ext uri="{BB962C8B-B14F-4D97-AF65-F5344CB8AC3E}">
        <p14:creationId xmlns:p14="http://schemas.microsoft.com/office/powerpoint/2010/main" val="180665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3"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4"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95375736-D91C-4A11-9A7F-F93251081677}" type="slidenum">
              <a:rPr lang="de-DE" altLang="de-DE"/>
              <a:pPr>
                <a:defRPr/>
              </a:pPr>
              <a:t>‹Nr.›</a:t>
            </a:fld>
            <a:endParaRPr lang="de-DE" altLang="de-DE"/>
          </a:p>
        </p:txBody>
      </p:sp>
    </p:spTree>
    <p:extLst>
      <p:ext uri="{BB962C8B-B14F-4D97-AF65-F5344CB8AC3E}">
        <p14:creationId xmlns:p14="http://schemas.microsoft.com/office/powerpoint/2010/main" val="303132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6" y="1703711"/>
            <a:ext cx="9961563" cy="7254355"/>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11837988" y="1703711"/>
            <a:ext cx="16927512" cy="36537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476" y="8958066"/>
            <a:ext cx="9961563" cy="29282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887561F5-6A08-4E31-9C7C-B44C3128F9DE}" type="slidenum">
              <a:rPr lang="de-DE" altLang="de-DE"/>
              <a:pPr>
                <a:defRPr/>
              </a:pPr>
              <a:t>‹Nr.›</a:t>
            </a:fld>
            <a:endParaRPr lang="de-DE" altLang="de-DE"/>
          </a:p>
        </p:txBody>
      </p:sp>
    </p:spTree>
    <p:extLst>
      <p:ext uri="{BB962C8B-B14F-4D97-AF65-F5344CB8AC3E}">
        <p14:creationId xmlns:p14="http://schemas.microsoft.com/office/powerpoint/2010/main" val="226403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6766"/>
            <a:ext cx="18167350" cy="353687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5935663" y="3824559"/>
            <a:ext cx="18167350" cy="256851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5935663" y="33503644"/>
            <a:ext cx="18167350" cy="50248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a:extLst>
              <a:ext uri="{FF2B5EF4-FFF2-40B4-BE49-F238E27FC236}">
                <a16:creationId xmlns:a16="http://schemas.microsoft.com/office/drawing/2014/main" id="{6E49E9B5-9BB1-4396-B3DF-C273C3B936E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4BC99F68-5118-423C-B6AB-7E6B3C6475B5}"/>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8EE33598-25C4-441C-9A7F-1B37807BDB6C}"/>
              </a:ext>
            </a:extLst>
          </p:cNvPr>
          <p:cNvSpPr>
            <a:spLocks noGrp="1" noChangeArrowheads="1"/>
          </p:cNvSpPr>
          <p:nvPr>
            <p:ph type="sldNum" sz="quarter" idx="12"/>
          </p:nvPr>
        </p:nvSpPr>
        <p:spPr>
          <a:ln/>
        </p:spPr>
        <p:txBody>
          <a:bodyPr/>
          <a:lstStyle>
            <a:lvl1pPr>
              <a:defRPr/>
            </a:lvl1pPr>
          </a:lstStyle>
          <a:p>
            <a:pPr>
              <a:defRPr/>
            </a:pPr>
            <a:fld id="{8C150219-4880-4764-BA29-E360A1456722}" type="slidenum">
              <a:rPr lang="de-DE" altLang="de-DE"/>
              <a:pPr>
                <a:defRPr/>
              </a:pPr>
              <a:t>‹Nr.›</a:t>
            </a:fld>
            <a:endParaRPr lang="de-DE" altLang="de-DE"/>
          </a:p>
        </p:txBody>
      </p:sp>
    </p:spTree>
    <p:extLst>
      <p:ext uri="{BB962C8B-B14F-4D97-AF65-F5344CB8AC3E}">
        <p14:creationId xmlns:p14="http://schemas.microsoft.com/office/powerpoint/2010/main" val="43054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1714500"/>
            <a:ext cx="27251025"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6006" tIns="208003" rIns="416006" bIns="208003" numCol="1" anchor="ctr" anchorCtr="0" compatLnSpc="1">
            <a:prstTxWarp prst="textNoShape">
              <a:avLst/>
            </a:prstTxWarp>
          </a:bodyPr>
          <a:lstStyle/>
          <a:p>
            <a:pPr lvl="0"/>
            <a:r>
              <a:rPr lang="de-DE" altLang="de-DE" smtClean="0"/>
              <a:t>Titelmasterformat durch Klicken bearbeiten</a:t>
            </a:r>
          </a:p>
        </p:txBody>
      </p:sp>
      <p:sp>
        <p:nvSpPr>
          <p:cNvPr id="1027" name="Rectangle 3"/>
          <p:cNvSpPr>
            <a:spLocks noGrp="1" noChangeArrowheads="1"/>
          </p:cNvSpPr>
          <p:nvPr>
            <p:ph type="body" idx="1"/>
          </p:nvPr>
        </p:nvSpPr>
        <p:spPr bwMode="auto">
          <a:xfrm>
            <a:off x="1514475" y="9988550"/>
            <a:ext cx="27251025" cy="282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6000" tIns="378000" rIns="576000" bIns="27000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1028" name="Rectangle 4">
            <a:extLst>
              <a:ext uri="{FF2B5EF4-FFF2-40B4-BE49-F238E27FC236}">
                <a16:creationId xmlns:a16="http://schemas.microsoft.com/office/drawing/2014/main" id="{6E49E9B5-9BB1-4396-B3DF-C273C3B936E6}"/>
              </a:ext>
            </a:extLst>
          </p:cNvPr>
          <p:cNvSpPr>
            <a:spLocks noGrp="1" noChangeArrowheads="1"/>
          </p:cNvSpPr>
          <p:nvPr>
            <p:ph type="dt" sz="half" idx="2"/>
          </p:nvPr>
        </p:nvSpPr>
        <p:spPr bwMode="auto">
          <a:xfrm>
            <a:off x="1514475" y="38984238"/>
            <a:ext cx="7064375" cy="2971800"/>
          </a:xfrm>
          <a:prstGeom prst="rect">
            <a:avLst/>
          </a:prstGeom>
          <a:noFill/>
          <a:ln w="9525">
            <a:noFill/>
            <a:miter lim="800000"/>
            <a:headEnd/>
            <a:tailEnd/>
          </a:ln>
          <a:effectLst/>
        </p:spPr>
        <p:txBody>
          <a:bodyPr vert="horz" wrap="square" lIns="416006" tIns="208003" rIns="416006" bIns="208003" numCol="1" anchor="t" anchorCtr="0" compatLnSpc="1">
            <a:prstTxWarp prst="textNoShape">
              <a:avLst/>
            </a:prstTxWarp>
          </a:bodyPr>
          <a:lstStyle>
            <a:lvl1pPr eaLnBrk="1" hangingPunct="1">
              <a:defRPr sz="6400"/>
            </a:lvl1pPr>
          </a:lstStyle>
          <a:p>
            <a:pPr>
              <a:defRPr/>
            </a:pPr>
            <a:endParaRPr lang="de-DE" altLang="de-DE"/>
          </a:p>
        </p:txBody>
      </p:sp>
      <p:sp>
        <p:nvSpPr>
          <p:cNvPr id="1029" name="Rectangle 5">
            <a:extLst>
              <a:ext uri="{FF2B5EF4-FFF2-40B4-BE49-F238E27FC236}">
                <a16:creationId xmlns:a16="http://schemas.microsoft.com/office/drawing/2014/main" id="{4BC99F68-5118-423C-B6AB-7E6B3C6475B5}"/>
              </a:ext>
            </a:extLst>
          </p:cNvPr>
          <p:cNvSpPr>
            <a:spLocks noGrp="1" noChangeArrowheads="1"/>
          </p:cNvSpPr>
          <p:nvPr>
            <p:ph type="ftr" sz="quarter" idx="3"/>
          </p:nvPr>
        </p:nvSpPr>
        <p:spPr bwMode="auto">
          <a:xfrm>
            <a:off x="10345738" y="38984238"/>
            <a:ext cx="9588500" cy="2971800"/>
          </a:xfrm>
          <a:prstGeom prst="rect">
            <a:avLst/>
          </a:prstGeom>
          <a:noFill/>
          <a:ln w="9525">
            <a:noFill/>
            <a:miter lim="800000"/>
            <a:headEnd/>
            <a:tailEnd/>
          </a:ln>
          <a:effectLst/>
        </p:spPr>
        <p:txBody>
          <a:bodyPr vert="horz" wrap="square" lIns="416006" tIns="208003" rIns="416006" bIns="208003" numCol="1" anchor="t" anchorCtr="0" compatLnSpc="1">
            <a:prstTxWarp prst="textNoShape">
              <a:avLst/>
            </a:prstTxWarp>
          </a:bodyPr>
          <a:lstStyle>
            <a:lvl1pPr algn="ctr" eaLnBrk="1" hangingPunct="1">
              <a:defRPr sz="6400"/>
            </a:lvl1pPr>
          </a:lstStyle>
          <a:p>
            <a:pPr>
              <a:defRPr/>
            </a:pPr>
            <a:endParaRPr lang="de-DE" altLang="de-DE"/>
          </a:p>
        </p:txBody>
      </p:sp>
      <p:sp>
        <p:nvSpPr>
          <p:cNvPr id="1030" name="Rectangle 6">
            <a:extLst>
              <a:ext uri="{FF2B5EF4-FFF2-40B4-BE49-F238E27FC236}">
                <a16:creationId xmlns:a16="http://schemas.microsoft.com/office/drawing/2014/main" id="{8EE33598-25C4-441C-9A7F-1B37807BDB6C}"/>
              </a:ext>
            </a:extLst>
          </p:cNvPr>
          <p:cNvSpPr>
            <a:spLocks noGrp="1" noChangeArrowheads="1"/>
          </p:cNvSpPr>
          <p:nvPr>
            <p:ph type="sldNum" sz="quarter" idx="4"/>
          </p:nvPr>
        </p:nvSpPr>
        <p:spPr bwMode="auto">
          <a:xfrm>
            <a:off x="21701125" y="38984238"/>
            <a:ext cx="7064375" cy="2971800"/>
          </a:xfrm>
          <a:prstGeom prst="rect">
            <a:avLst/>
          </a:prstGeom>
          <a:noFill/>
          <a:ln w="9525">
            <a:noFill/>
            <a:miter lim="800000"/>
            <a:headEnd/>
            <a:tailEnd/>
          </a:ln>
          <a:effectLst/>
        </p:spPr>
        <p:txBody>
          <a:bodyPr vert="horz" wrap="square" lIns="416006" tIns="208003" rIns="416006" bIns="208003" numCol="1" anchor="t" anchorCtr="0" compatLnSpc="1">
            <a:prstTxWarp prst="textNoShape">
              <a:avLst/>
            </a:prstTxWarp>
          </a:bodyPr>
          <a:lstStyle>
            <a:lvl1pPr algn="r" eaLnBrk="1" hangingPunct="1">
              <a:defRPr sz="6400"/>
            </a:lvl1pPr>
          </a:lstStyle>
          <a:p>
            <a:pPr>
              <a:defRPr/>
            </a:pPr>
            <a:fld id="{7E7CB51A-78C1-406F-BC76-1E7B8D571031}"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60838" rtl="0" eaLnBrk="0" fontAlgn="base" hangingPunct="0">
        <a:spcBef>
          <a:spcPct val="0"/>
        </a:spcBef>
        <a:spcAft>
          <a:spcPct val="0"/>
        </a:spcAft>
        <a:defRPr sz="20000">
          <a:solidFill>
            <a:schemeClr val="tx2"/>
          </a:solidFill>
          <a:latin typeface="+mj-lt"/>
          <a:ea typeface="+mj-ea"/>
          <a:cs typeface="+mj-cs"/>
        </a:defRPr>
      </a:lvl1pPr>
      <a:lvl2pPr algn="ctr" defTabSz="4160838" rtl="0" eaLnBrk="0" fontAlgn="base" hangingPunct="0">
        <a:spcBef>
          <a:spcPct val="0"/>
        </a:spcBef>
        <a:spcAft>
          <a:spcPct val="0"/>
        </a:spcAft>
        <a:defRPr sz="20000">
          <a:solidFill>
            <a:schemeClr val="tx2"/>
          </a:solidFill>
          <a:latin typeface="Arial" charset="0"/>
        </a:defRPr>
      </a:lvl2pPr>
      <a:lvl3pPr algn="ctr" defTabSz="4160838" rtl="0" eaLnBrk="0" fontAlgn="base" hangingPunct="0">
        <a:spcBef>
          <a:spcPct val="0"/>
        </a:spcBef>
        <a:spcAft>
          <a:spcPct val="0"/>
        </a:spcAft>
        <a:defRPr sz="20000">
          <a:solidFill>
            <a:schemeClr val="tx2"/>
          </a:solidFill>
          <a:latin typeface="Arial" charset="0"/>
        </a:defRPr>
      </a:lvl3pPr>
      <a:lvl4pPr algn="ctr" defTabSz="4160838" rtl="0" eaLnBrk="0" fontAlgn="base" hangingPunct="0">
        <a:spcBef>
          <a:spcPct val="0"/>
        </a:spcBef>
        <a:spcAft>
          <a:spcPct val="0"/>
        </a:spcAft>
        <a:defRPr sz="20000">
          <a:solidFill>
            <a:schemeClr val="tx2"/>
          </a:solidFill>
          <a:latin typeface="Arial" charset="0"/>
        </a:defRPr>
      </a:lvl4pPr>
      <a:lvl5pPr algn="ctr" defTabSz="4160838" rtl="0" eaLnBrk="0" fontAlgn="base" hangingPunct="0">
        <a:spcBef>
          <a:spcPct val="0"/>
        </a:spcBef>
        <a:spcAft>
          <a:spcPct val="0"/>
        </a:spcAft>
        <a:defRPr sz="20000">
          <a:solidFill>
            <a:schemeClr val="tx2"/>
          </a:solidFill>
          <a:latin typeface="Arial" charset="0"/>
        </a:defRPr>
      </a:lvl5pPr>
      <a:lvl6pPr marL="457200" algn="ctr" defTabSz="4160838" rtl="0" fontAlgn="base">
        <a:spcBef>
          <a:spcPct val="0"/>
        </a:spcBef>
        <a:spcAft>
          <a:spcPct val="0"/>
        </a:spcAft>
        <a:defRPr sz="20000">
          <a:solidFill>
            <a:schemeClr val="tx2"/>
          </a:solidFill>
          <a:latin typeface="Arial" charset="0"/>
        </a:defRPr>
      </a:lvl6pPr>
      <a:lvl7pPr marL="914400" algn="ctr" defTabSz="4160838" rtl="0" fontAlgn="base">
        <a:spcBef>
          <a:spcPct val="0"/>
        </a:spcBef>
        <a:spcAft>
          <a:spcPct val="0"/>
        </a:spcAft>
        <a:defRPr sz="20000">
          <a:solidFill>
            <a:schemeClr val="tx2"/>
          </a:solidFill>
          <a:latin typeface="Arial" charset="0"/>
        </a:defRPr>
      </a:lvl7pPr>
      <a:lvl8pPr marL="1371600" algn="ctr" defTabSz="4160838" rtl="0" fontAlgn="base">
        <a:spcBef>
          <a:spcPct val="0"/>
        </a:spcBef>
        <a:spcAft>
          <a:spcPct val="0"/>
        </a:spcAft>
        <a:defRPr sz="20000">
          <a:solidFill>
            <a:schemeClr val="tx2"/>
          </a:solidFill>
          <a:latin typeface="Arial" charset="0"/>
        </a:defRPr>
      </a:lvl8pPr>
      <a:lvl9pPr marL="1828800" algn="ctr" defTabSz="4160838" rtl="0" fontAlgn="base">
        <a:spcBef>
          <a:spcPct val="0"/>
        </a:spcBef>
        <a:spcAft>
          <a:spcPct val="0"/>
        </a:spcAft>
        <a:defRPr sz="20000">
          <a:solidFill>
            <a:schemeClr val="tx2"/>
          </a:solidFill>
          <a:latin typeface="Arial" charset="0"/>
        </a:defRPr>
      </a:lvl9pPr>
    </p:titleStyle>
    <p:bodyStyle>
      <a:lvl1pPr marL="342900" indent="-342900" algn="l" defTabSz="4160838" rtl="0" eaLnBrk="0" fontAlgn="base" hangingPunct="0">
        <a:spcBef>
          <a:spcPct val="0"/>
        </a:spcBef>
        <a:spcAft>
          <a:spcPct val="30000"/>
        </a:spcAft>
        <a:defRPr sz="6000" b="1">
          <a:solidFill>
            <a:schemeClr val="tx1"/>
          </a:solidFill>
          <a:latin typeface="+mn-lt"/>
          <a:ea typeface="+mn-ea"/>
          <a:cs typeface="+mn-cs"/>
        </a:defRPr>
      </a:lvl1pPr>
      <a:lvl2pPr marL="1588" indent="455613" algn="l" defTabSz="4160838" rtl="0" eaLnBrk="0" fontAlgn="base" hangingPunct="0">
        <a:spcBef>
          <a:spcPct val="20000"/>
        </a:spcBef>
        <a:spcAft>
          <a:spcPct val="0"/>
        </a:spcAft>
        <a:buFont typeface="Arial" panose="020B0604020202020204" pitchFamily="34" charset="0"/>
        <a:defRPr sz="3200">
          <a:solidFill>
            <a:schemeClr val="tx1"/>
          </a:solidFill>
          <a:latin typeface="+mn-lt"/>
        </a:defRPr>
      </a:lvl2pPr>
      <a:lvl3pPr marL="439738" indent="-436563" algn="l" defTabSz="4160838" rtl="0" eaLnBrk="0" fontAlgn="base" hangingPunct="0">
        <a:spcBef>
          <a:spcPct val="20000"/>
        </a:spcBef>
        <a:spcAft>
          <a:spcPct val="0"/>
        </a:spcAft>
        <a:buFont typeface="Arial" panose="020B0604020202020204" pitchFamily="34" charset="0"/>
        <a:buChar char="■"/>
        <a:defRPr sz="3200">
          <a:solidFill>
            <a:schemeClr val="tx1"/>
          </a:solidFill>
          <a:latin typeface="+mn-lt"/>
        </a:defRPr>
      </a:lvl3pPr>
      <a:lvl4pPr marL="441325" indent="930275" algn="l" defTabSz="4160838" rtl="0" eaLnBrk="0" fontAlgn="base" hangingPunct="0">
        <a:spcBef>
          <a:spcPct val="20000"/>
        </a:spcBef>
        <a:spcAft>
          <a:spcPct val="0"/>
        </a:spcAft>
        <a:defRPr sz="3200">
          <a:solidFill>
            <a:schemeClr val="tx1"/>
          </a:solidFill>
          <a:latin typeface="+mn-lt"/>
        </a:defRPr>
      </a:lvl4pPr>
      <a:lvl5pPr marL="442913" indent="1385888" algn="l" defTabSz="4160838" rtl="0" eaLnBrk="0" fontAlgn="base" hangingPunct="0">
        <a:spcBef>
          <a:spcPct val="20000"/>
        </a:spcBef>
        <a:spcAft>
          <a:spcPct val="0"/>
        </a:spcAft>
        <a:defRPr sz="3200">
          <a:solidFill>
            <a:schemeClr val="tx1"/>
          </a:solidFill>
          <a:latin typeface="+mn-lt"/>
        </a:defRPr>
      </a:lvl5pPr>
      <a:lvl6pPr marL="900113" algn="l" defTabSz="4160838" rtl="0" fontAlgn="base">
        <a:spcBef>
          <a:spcPct val="20000"/>
        </a:spcBef>
        <a:spcAft>
          <a:spcPct val="0"/>
        </a:spcAft>
        <a:defRPr sz="3200">
          <a:solidFill>
            <a:schemeClr val="tx1"/>
          </a:solidFill>
          <a:latin typeface="+mn-lt"/>
        </a:defRPr>
      </a:lvl6pPr>
      <a:lvl7pPr marL="1357313" algn="l" defTabSz="4160838" rtl="0" fontAlgn="base">
        <a:spcBef>
          <a:spcPct val="20000"/>
        </a:spcBef>
        <a:spcAft>
          <a:spcPct val="0"/>
        </a:spcAft>
        <a:defRPr sz="3200">
          <a:solidFill>
            <a:schemeClr val="tx1"/>
          </a:solidFill>
          <a:latin typeface="+mn-lt"/>
        </a:defRPr>
      </a:lvl7pPr>
      <a:lvl8pPr marL="1814513" algn="l" defTabSz="4160838" rtl="0" fontAlgn="base">
        <a:spcBef>
          <a:spcPct val="20000"/>
        </a:spcBef>
        <a:spcAft>
          <a:spcPct val="0"/>
        </a:spcAft>
        <a:defRPr sz="3200">
          <a:solidFill>
            <a:schemeClr val="tx1"/>
          </a:solidFill>
          <a:latin typeface="+mn-lt"/>
        </a:defRPr>
      </a:lvl8pPr>
      <a:lvl9pPr marL="2271713" algn="l" defTabSz="4160838" rtl="0" fontAlgn="base">
        <a:spcBef>
          <a:spcPct val="20000"/>
        </a:spcBef>
        <a:spcAft>
          <a:spcPct val="0"/>
        </a:spcAft>
        <a:defRPr sz="3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8.jpg"/><Relationship Id="rId5" Type="http://schemas.openxmlformats.org/officeDocument/2006/relationships/image" Target="../media/image2.jpeg"/><Relationship Id="rId10" Type="http://schemas.openxmlformats.org/officeDocument/2006/relationships/image" Target="../media/image7.jpg"/><Relationship Id="rId4" Type="http://schemas.openxmlformats.org/officeDocument/2006/relationships/image" Target="../media/image2.png"/><Relationship Id="rId9"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0"/>
          <p:cNvSpPr>
            <a:spLocks noChangeArrowheads="1"/>
          </p:cNvSpPr>
          <p:nvPr/>
        </p:nvSpPr>
        <p:spPr bwMode="auto">
          <a:xfrm>
            <a:off x="0" y="3935413"/>
            <a:ext cx="30276800" cy="38871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endParaRPr lang="de-DE" altLang="de-DE" sz="8200" b="0"/>
          </a:p>
        </p:txBody>
      </p:sp>
      <p:pic>
        <p:nvPicPr>
          <p:cNvPr id="3075" name="Picture 78" descr="TUBraunschweig_CO_360vH_PPT_Pos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23988"/>
            <a:ext cx="9072563"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79"/>
          <p:cNvSpPr>
            <a:spLocks noChangeArrowheads="1"/>
          </p:cNvSpPr>
          <p:nvPr/>
        </p:nvSpPr>
        <p:spPr bwMode="auto">
          <a:xfrm>
            <a:off x="12547600" y="1169988"/>
            <a:ext cx="165623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algn="r" eaLnBrk="1" hangingPunct="1">
              <a:spcAft>
                <a:spcPct val="0"/>
              </a:spcAft>
            </a:pPr>
            <a:r>
              <a:rPr lang="de-DE" altLang="de-DE" sz="4800" dirty="0" smtClean="0">
                <a:solidFill>
                  <a:srgbClr val="BE1E3C"/>
                </a:solidFill>
              </a:rPr>
              <a:t>Institut für Strömungsmechanik</a:t>
            </a:r>
            <a:endParaRPr lang="de-DE" altLang="de-DE" sz="4800" dirty="0">
              <a:solidFill>
                <a:srgbClr val="BE1E3C"/>
              </a:solidFill>
            </a:endParaRPr>
          </a:p>
        </p:txBody>
      </p:sp>
      <p:sp>
        <p:nvSpPr>
          <p:cNvPr id="3077" name="Text Box 80"/>
          <p:cNvSpPr txBox="1">
            <a:spLocks noChangeArrowheads="1"/>
          </p:cNvSpPr>
          <p:nvPr/>
        </p:nvSpPr>
        <p:spPr bwMode="auto">
          <a:xfrm>
            <a:off x="1169988" y="5778500"/>
            <a:ext cx="27940000" cy="4824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06000" rIns="576000" bIns="9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lnSpc>
                <a:spcPct val="92000"/>
              </a:lnSpc>
              <a:spcBef>
                <a:spcPct val="50000"/>
              </a:spcBef>
              <a:spcAft>
                <a:spcPct val="10000"/>
              </a:spcAft>
            </a:pPr>
            <a:r>
              <a:rPr lang="de-DE" altLang="de-DE" sz="8000" dirty="0" smtClean="0">
                <a:solidFill>
                  <a:schemeClr val="bg1"/>
                </a:solidFill>
              </a:rPr>
              <a:t>Widerstandsreduzierung am Stumpfkörper durch kombinierte, periodische </a:t>
            </a:r>
            <a:r>
              <a:rPr lang="de-DE" altLang="de-DE" sz="8000" dirty="0" err="1" smtClean="0">
                <a:solidFill>
                  <a:schemeClr val="bg1"/>
                </a:solidFill>
              </a:rPr>
              <a:t>Strömungsaktuierung</a:t>
            </a:r>
            <a:endParaRPr lang="de-DE" altLang="de-DE" sz="8000" dirty="0" smtClean="0">
              <a:solidFill>
                <a:schemeClr val="bg1"/>
              </a:solidFill>
            </a:endParaRPr>
          </a:p>
          <a:p>
            <a:pPr eaLnBrk="1" hangingPunct="1">
              <a:lnSpc>
                <a:spcPct val="109000"/>
              </a:lnSpc>
              <a:spcAft>
                <a:spcPct val="0"/>
              </a:spcAft>
            </a:pPr>
            <a:r>
              <a:rPr lang="de-DE" altLang="de-DE" sz="3600" dirty="0" smtClean="0">
                <a:solidFill>
                  <a:schemeClr val="bg1"/>
                </a:solidFill>
              </a:rPr>
              <a:t>N. M. Bierwagen, T. </a:t>
            </a:r>
            <a:r>
              <a:rPr lang="de-DE" altLang="de-DE" sz="3600" dirty="0" err="1" smtClean="0">
                <a:solidFill>
                  <a:schemeClr val="bg1"/>
                </a:solidFill>
              </a:rPr>
              <a:t>Gotzel</a:t>
            </a:r>
            <a:r>
              <a:rPr lang="de-DE" altLang="de-DE" sz="3600" dirty="0" smtClean="0">
                <a:solidFill>
                  <a:schemeClr val="bg1"/>
                </a:solidFill>
              </a:rPr>
              <a:t>, A. </a:t>
            </a:r>
            <a:r>
              <a:rPr lang="de-DE" altLang="de-DE" sz="3600" dirty="0" err="1" smtClean="0">
                <a:solidFill>
                  <a:schemeClr val="bg1"/>
                </a:solidFill>
              </a:rPr>
              <a:t>Kianfar</a:t>
            </a:r>
            <a:r>
              <a:rPr lang="de-DE" altLang="de-DE" sz="3600" dirty="0" smtClean="0">
                <a:solidFill>
                  <a:schemeClr val="bg1"/>
                </a:solidFill>
              </a:rPr>
              <a:t>, K. Kiani, F. Timm</a:t>
            </a:r>
          </a:p>
          <a:p>
            <a:pPr eaLnBrk="1" hangingPunct="1">
              <a:lnSpc>
                <a:spcPct val="109000"/>
              </a:lnSpc>
              <a:spcAft>
                <a:spcPct val="0"/>
              </a:spcAft>
            </a:pPr>
            <a:r>
              <a:rPr lang="de-DE" altLang="de-DE" sz="3600" dirty="0" smtClean="0">
                <a:solidFill>
                  <a:schemeClr val="bg1"/>
                </a:solidFill>
              </a:rPr>
              <a:t>Technische Universität Braunschweig | Institut für Strömungsmechanik</a:t>
            </a:r>
          </a:p>
          <a:p>
            <a:pPr eaLnBrk="1" hangingPunct="1">
              <a:lnSpc>
                <a:spcPct val="109000"/>
              </a:lnSpc>
              <a:spcAft>
                <a:spcPct val="0"/>
              </a:spcAft>
            </a:pPr>
            <a:r>
              <a:rPr lang="de-DE" altLang="de-DE" sz="3600" b="0" dirty="0" smtClean="0">
                <a:solidFill>
                  <a:schemeClr val="bg1"/>
                </a:solidFill>
              </a:rPr>
              <a:t>name@tu-braunschweig.de | Telefon +49 (0) 531 391-1234</a:t>
            </a:r>
            <a:endParaRPr lang="de-DE" altLang="de-DE" sz="3600" b="0" dirty="0">
              <a:solidFill>
                <a:schemeClr val="bg1"/>
              </a:solidFill>
            </a:endParaRPr>
          </a:p>
        </p:txBody>
      </p:sp>
      <mc:AlternateContent xmlns:mc="http://schemas.openxmlformats.org/markup-compatibility/2006" xmlns:a14="http://schemas.microsoft.com/office/drawing/2010/main">
        <mc:Choice Requires="a14">
          <p:sp>
            <p:nvSpPr>
              <p:cNvPr id="3079" name="Text Box 84"/>
              <p:cNvSpPr txBox="1">
                <a:spLocks noChangeArrowheads="1"/>
              </p:cNvSpPr>
              <p:nvPr/>
            </p:nvSpPr>
            <p:spPr bwMode="auto">
              <a:xfrm>
                <a:off x="15211425" y="11179175"/>
                <a:ext cx="13682663" cy="9485313"/>
              </a:xfrm>
              <a:prstGeom prst="rect">
                <a:avLst/>
              </a:prstGeom>
              <a:solidFill>
                <a:schemeClr val="bg1"/>
              </a:solidFill>
              <a:ln>
                <a:noFill/>
              </a:ln>
              <a:extLst>
                <a:ext uri="{91240B29-F687-4F45-9708-019B960494DF}">
                  <a14:hiddenLine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Stumpfkörper </a:t>
                </a:r>
                <a:endParaRPr lang="de-DE" altLang="de-DE" dirty="0"/>
              </a:p>
              <a:p>
                <a:pPr lvl="2" eaLnBrk="1" hangingPunct="1">
                  <a:lnSpc>
                    <a:spcPct val="110000"/>
                  </a:lnSpc>
                  <a:spcBef>
                    <a:spcPct val="0"/>
                  </a:spcBef>
                  <a:buClr>
                    <a:schemeClr val="tx1"/>
                  </a:buClr>
                </a:pPr>
                <a:r>
                  <a:rPr lang="de-DE" altLang="de-DE" dirty="0" smtClean="0"/>
                  <a:t>Totwassergebiet mit Nachlauf durch zweiseitige Scherschicht</a:t>
                </a:r>
                <a:endParaRPr lang="de-DE" altLang="de-DE" dirty="0"/>
              </a:p>
              <a:p>
                <a:pPr lvl="2" eaLnBrk="1" hangingPunct="1">
                  <a:lnSpc>
                    <a:spcPct val="110000"/>
                  </a:lnSpc>
                  <a:spcBef>
                    <a:spcPct val="0"/>
                  </a:spcBef>
                  <a:buClr>
                    <a:schemeClr val="tx1"/>
                  </a:buClr>
                </a:pPr>
                <a:r>
                  <a:rPr lang="de-DE" altLang="de-DE" dirty="0" smtClean="0"/>
                  <a:t>Hoher Druckwiderstand durch Druckabsenkung im Totwasser </a:t>
                </a:r>
                <a:endParaRPr lang="de-DE" altLang="de-DE" dirty="0"/>
              </a:p>
              <a:p>
                <a:pPr lvl="2" eaLnBrk="1" hangingPunct="1">
                  <a:lnSpc>
                    <a:spcPct val="110000"/>
                  </a:lnSpc>
                  <a:spcBef>
                    <a:spcPct val="0"/>
                  </a:spcBef>
                  <a:buClr>
                    <a:schemeClr val="tx1"/>
                  </a:buClr>
                </a:pPr>
                <a:r>
                  <a:rPr lang="de-DE" altLang="de-DE" dirty="0" smtClean="0"/>
                  <a:t>Alternierend oszillierende Wirbelbildung </a:t>
                </a:r>
                <a:endParaRPr lang="de-DE" altLang="de-DE" dirty="0"/>
              </a:p>
              <a:p>
                <a:pPr lvl="2" eaLnBrk="1" hangingPunct="1">
                  <a:lnSpc>
                    <a:spcPct val="110000"/>
                  </a:lnSpc>
                  <a:spcBef>
                    <a:spcPct val="0"/>
                  </a:spcBef>
                  <a:buClr>
                    <a:schemeClr val="tx1"/>
                  </a:buClr>
                </a:pPr>
                <a:r>
                  <a:rPr lang="de-DE" altLang="de-DE" dirty="0" err="1" smtClean="0"/>
                  <a:t>Strouhal</a:t>
                </a:r>
                <a:r>
                  <a:rPr lang="de-DE" altLang="de-DE" dirty="0" smtClean="0"/>
                  <a:t>-Zahl: </a:t>
                </a:r>
                <a14:m>
                  <m:oMath xmlns:m="http://schemas.openxmlformats.org/officeDocument/2006/math">
                    <m:r>
                      <a:rPr lang="de-DE" altLang="de-DE" sz="4400" b="0" i="1" smtClean="0">
                        <a:latin typeface="Cambria Math" panose="02040503050406030204" pitchFamily="18" charset="0"/>
                      </a:rPr>
                      <m:t>𝑆𝑡𝑟</m:t>
                    </m:r>
                    <m:r>
                      <a:rPr lang="de-DE" altLang="de-DE" sz="4400" b="0" i="1" smtClean="0">
                        <a:latin typeface="Cambria Math" panose="02040503050406030204" pitchFamily="18" charset="0"/>
                      </a:rPr>
                      <m:t>= </m:t>
                    </m:r>
                    <m:f>
                      <m:fPr>
                        <m:ctrlPr>
                          <a:rPr lang="de-DE" altLang="de-DE" sz="4400" b="0" i="1" smtClean="0">
                            <a:latin typeface="Cambria Math" panose="02040503050406030204" pitchFamily="18" charset="0"/>
                          </a:rPr>
                        </m:ctrlPr>
                      </m:fPr>
                      <m:num>
                        <m:r>
                          <a:rPr lang="de-DE" altLang="de-DE" sz="4400" b="0" i="1" smtClean="0">
                            <a:latin typeface="Cambria Math" panose="02040503050406030204" pitchFamily="18" charset="0"/>
                          </a:rPr>
                          <m:t>𝑓</m:t>
                        </m:r>
                        <m:r>
                          <a:rPr lang="de-DE" altLang="de-DE" sz="4400" b="0" i="1" smtClean="0">
                            <a:latin typeface="Cambria Math" panose="02040503050406030204" pitchFamily="18" charset="0"/>
                            <a:ea typeface="Cambria Math" panose="02040503050406030204" pitchFamily="18" charset="0"/>
                          </a:rPr>
                          <m:t>∙</m:t>
                        </m:r>
                        <m:r>
                          <a:rPr lang="de-DE" altLang="de-DE" sz="4400" b="0" i="1" smtClean="0">
                            <a:latin typeface="Cambria Math" panose="02040503050406030204" pitchFamily="18" charset="0"/>
                            <a:ea typeface="Cambria Math" panose="02040503050406030204" pitchFamily="18" charset="0"/>
                          </a:rPr>
                          <m:t>𝐷</m:t>
                        </m:r>
                      </m:num>
                      <m:den>
                        <m:sSub>
                          <m:sSubPr>
                            <m:ctrlPr>
                              <a:rPr lang="de-DE" altLang="de-DE" sz="4400" b="0" i="1" smtClean="0">
                                <a:latin typeface="Cambria Math" panose="02040503050406030204" pitchFamily="18" charset="0"/>
                              </a:rPr>
                            </m:ctrlPr>
                          </m:sSubPr>
                          <m:e>
                            <m:r>
                              <a:rPr lang="de-DE" altLang="de-DE" sz="4400" b="0" i="1" smtClean="0">
                                <a:latin typeface="Cambria Math" panose="02040503050406030204" pitchFamily="18" charset="0"/>
                              </a:rPr>
                              <m:t>𝑈</m:t>
                            </m:r>
                          </m:e>
                          <m:sub>
                            <m:r>
                              <a:rPr lang="de-DE" altLang="de-DE" sz="4400" b="0" i="1" smtClean="0">
                                <a:latin typeface="Cambria Math" panose="02040503050406030204" pitchFamily="18" charset="0"/>
                                <a:ea typeface="Cambria Math" panose="02040503050406030204" pitchFamily="18" charset="0"/>
                              </a:rPr>
                              <m:t>∞</m:t>
                            </m:r>
                          </m:sub>
                        </m:sSub>
                      </m:den>
                    </m:f>
                    <m:r>
                      <a:rPr lang="de-DE" altLang="de-DE" sz="4400" b="0" i="1" smtClean="0">
                        <a:latin typeface="Cambria Math" panose="02040503050406030204" pitchFamily="18" charset="0"/>
                      </a:rPr>
                      <m:t>≈0,23</m:t>
                    </m:r>
                  </m:oMath>
                </a14:m>
                <a:endParaRPr lang="de-DE" altLang="de-DE" sz="4400" b="0" dirty="0" smtClean="0"/>
              </a:p>
              <a:p>
                <a:pPr lvl="2" eaLnBrk="1" hangingPunct="1">
                  <a:lnSpc>
                    <a:spcPct val="110000"/>
                  </a:lnSpc>
                  <a:spcBef>
                    <a:spcPct val="0"/>
                  </a:spcBef>
                  <a:buClr>
                    <a:schemeClr val="tx1"/>
                  </a:buClr>
                </a:pPr>
                <a:r>
                  <a:rPr lang="de-DE" altLang="de-DE" dirty="0" smtClean="0"/>
                  <a:t>Nachlauf mit Informationen über </a:t>
                </a:r>
                <a:br>
                  <a:rPr lang="de-DE" altLang="de-DE" dirty="0" smtClean="0"/>
                </a:br>
                <a:r>
                  <a:rPr lang="de-DE" altLang="de-DE" dirty="0" smtClean="0"/>
                  <a:t>Druckwiderstand</a:t>
                </a:r>
              </a:p>
              <a:p>
                <a:pPr marL="3175" lvl="2" indent="0" eaLnBrk="1" hangingPunct="1">
                  <a:lnSpc>
                    <a:spcPct val="110000"/>
                  </a:lnSpc>
                  <a:spcBef>
                    <a:spcPct val="0"/>
                  </a:spcBef>
                  <a:buClr>
                    <a:schemeClr val="tx1"/>
                  </a:buClr>
                  <a:buNone/>
                </a:pPr>
                <a:endParaRPr lang="de-DE" altLang="de-DE" b="1" u="sng" dirty="0"/>
              </a:p>
              <a:p>
                <a:pPr marL="3175" lvl="2" indent="0" eaLnBrk="1" hangingPunct="1">
                  <a:lnSpc>
                    <a:spcPct val="110000"/>
                  </a:lnSpc>
                  <a:spcBef>
                    <a:spcPct val="0"/>
                  </a:spcBef>
                  <a:buClr>
                    <a:schemeClr val="tx1"/>
                  </a:buClr>
                  <a:buNone/>
                </a:pPr>
                <a:r>
                  <a:rPr lang="de-DE" altLang="de-DE" b="1" dirty="0" smtClean="0"/>
                  <a:t>Ziel:</a:t>
                </a:r>
              </a:p>
              <a:p>
                <a:pPr lvl="2" eaLnBrk="1" hangingPunct="1">
                  <a:lnSpc>
                    <a:spcPct val="110000"/>
                  </a:lnSpc>
                  <a:spcBef>
                    <a:spcPct val="0"/>
                  </a:spcBef>
                  <a:buClr>
                    <a:schemeClr val="tx1"/>
                  </a:buClr>
                </a:pPr>
                <a:r>
                  <a:rPr lang="de-DE" altLang="de-DE" dirty="0" smtClean="0"/>
                  <a:t>Druckerhöhung im Totwasser</a:t>
                </a:r>
              </a:p>
              <a:p>
                <a:pPr lvl="2" eaLnBrk="1" hangingPunct="1">
                  <a:lnSpc>
                    <a:spcPct val="110000"/>
                  </a:lnSpc>
                  <a:spcBef>
                    <a:spcPct val="0"/>
                  </a:spcBef>
                  <a:buClr>
                    <a:schemeClr val="tx1"/>
                  </a:buClr>
                </a:pPr>
                <a:r>
                  <a:rPr lang="de-DE" altLang="de-DE" dirty="0" smtClean="0"/>
                  <a:t>Hybride </a:t>
                </a:r>
                <a:r>
                  <a:rPr lang="de-DE" altLang="de-DE" dirty="0" err="1" smtClean="0"/>
                  <a:t>Aktuierung</a:t>
                </a:r>
                <a:endParaRPr lang="de-DE" altLang="de-DE" dirty="0" smtClean="0"/>
              </a:p>
              <a:p>
                <a:pPr marL="1828800" lvl="3" indent="-457200" eaLnBrk="1" hangingPunct="1">
                  <a:lnSpc>
                    <a:spcPct val="110000"/>
                  </a:lnSpc>
                  <a:spcBef>
                    <a:spcPct val="0"/>
                  </a:spcBef>
                  <a:buClr>
                    <a:schemeClr val="tx1"/>
                  </a:buClr>
                  <a:buFont typeface="Arial" panose="020B0604020202020204" pitchFamily="34" charset="0"/>
                  <a:buChar char="•"/>
                </a:pPr>
                <a:r>
                  <a:rPr lang="de-DE" altLang="de-DE" dirty="0" smtClean="0"/>
                  <a:t>Rotierende Walzen</a:t>
                </a:r>
              </a:p>
              <a:p>
                <a:pPr marL="1828800" lvl="3" indent="-457200" eaLnBrk="1" hangingPunct="1">
                  <a:lnSpc>
                    <a:spcPct val="110000"/>
                  </a:lnSpc>
                  <a:spcBef>
                    <a:spcPct val="0"/>
                  </a:spcBef>
                  <a:buClr>
                    <a:schemeClr val="tx1"/>
                  </a:buClr>
                  <a:buFont typeface="Arial" panose="020B0604020202020204" pitchFamily="34" charset="0"/>
                  <a:buChar char="•"/>
                </a:pPr>
                <a:r>
                  <a:rPr lang="de-DE" altLang="de-DE" dirty="0" smtClean="0"/>
                  <a:t>Periodische </a:t>
                </a:r>
                <a:r>
                  <a:rPr lang="de-DE" altLang="de-DE" dirty="0" err="1" smtClean="0"/>
                  <a:t>Coandâ</a:t>
                </a:r>
                <a:r>
                  <a:rPr lang="de-DE" altLang="de-DE" dirty="0" smtClean="0"/>
                  <a:t>-Flächen</a:t>
                </a:r>
              </a:p>
              <a:p>
                <a:pPr marL="1433513" lvl="2" indent="0" eaLnBrk="1" hangingPunct="1">
                  <a:lnSpc>
                    <a:spcPct val="110000"/>
                  </a:lnSpc>
                  <a:spcBef>
                    <a:spcPct val="0"/>
                  </a:spcBef>
                  <a:buClr>
                    <a:schemeClr val="tx1"/>
                  </a:buClr>
                  <a:buNone/>
                </a:pPr>
                <a:r>
                  <a:rPr lang="de-DE" altLang="de-DE" dirty="0"/>
                  <a:t> </a:t>
                </a:r>
                <a:r>
                  <a:rPr lang="de-DE" altLang="de-DE" dirty="0" smtClean="0"/>
                  <a:t>   Ausblasung</a:t>
                </a:r>
              </a:p>
            </p:txBody>
          </p:sp>
        </mc:Choice>
        <mc:Fallback xmlns="">
          <p:sp>
            <p:nvSpPr>
              <p:cNvPr id="3079" name="Text Box 84"/>
              <p:cNvSpPr txBox="1">
                <a:spLocks noRot="1" noChangeAspect="1" noMove="1" noResize="1" noEditPoints="1" noAdjustHandles="1" noChangeArrowheads="1" noChangeShapeType="1" noTextEdit="1"/>
              </p:cNvSpPr>
              <p:nvPr/>
            </p:nvSpPr>
            <p:spPr bwMode="auto">
              <a:xfrm>
                <a:off x="15211425" y="11179175"/>
                <a:ext cx="13682663" cy="9485313"/>
              </a:xfrm>
              <a:prstGeom prst="rect">
                <a:avLst/>
              </a:prstGeom>
              <a:blipFill>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de-DE">
                    <a:noFill/>
                  </a:rPr>
                  <a:t> </a:t>
                </a:r>
              </a:p>
            </p:txBody>
          </p:sp>
        </mc:Fallback>
      </mc:AlternateContent>
      <p:pic>
        <p:nvPicPr>
          <p:cNvPr id="19" name="Grafik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967950" y="15383131"/>
            <a:ext cx="5926138" cy="469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5"/>
          <p:cNvSpPr txBox="1">
            <a:spLocks noChangeArrowheads="1"/>
          </p:cNvSpPr>
          <p:nvPr/>
        </p:nvSpPr>
        <p:spPr bwMode="auto">
          <a:xfrm>
            <a:off x="1168400" y="21261387"/>
            <a:ext cx="16635413" cy="78955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a:t>Rotierende Walzen</a:t>
            </a:r>
          </a:p>
          <a:p>
            <a:pPr lvl="2" eaLnBrk="1" hangingPunct="1">
              <a:lnSpc>
                <a:spcPct val="110000"/>
              </a:lnSpc>
              <a:spcBef>
                <a:spcPct val="0"/>
              </a:spcBef>
              <a:buClr>
                <a:schemeClr val="tx1"/>
              </a:buClr>
            </a:pPr>
            <a:r>
              <a:rPr lang="de-DE" altLang="de-DE" dirty="0"/>
              <a:t>Material		PTFE &amp; Aluminium</a:t>
            </a:r>
          </a:p>
          <a:p>
            <a:pPr lvl="2" eaLnBrk="1" hangingPunct="1">
              <a:lnSpc>
                <a:spcPct val="110000"/>
              </a:lnSpc>
              <a:spcBef>
                <a:spcPct val="0"/>
              </a:spcBef>
              <a:buClr>
                <a:schemeClr val="tx1"/>
              </a:buClr>
            </a:pPr>
            <a:r>
              <a:rPr lang="de-DE" altLang="de-DE" dirty="0"/>
              <a:t>Durchmesser (maximal)	16,6 mm</a:t>
            </a:r>
          </a:p>
          <a:p>
            <a:pPr lvl="2" eaLnBrk="1" hangingPunct="1">
              <a:lnSpc>
                <a:spcPct val="110000"/>
              </a:lnSpc>
              <a:spcBef>
                <a:spcPct val="0"/>
              </a:spcBef>
              <a:buClr>
                <a:schemeClr val="tx1"/>
              </a:buClr>
            </a:pPr>
            <a:r>
              <a:rPr lang="de-DE" altLang="de-DE" dirty="0"/>
              <a:t>Maximale Spaltöffnung	0,3 mm</a:t>
            </a:r>
          </a:p>
          <a:p>
            <a:pPr lvl="2" eaLnBrk="1" hangingPunct="1">
              <a:lnSpc>
                <a:spcPct val="110000"/>
              </a:lnSpc>
              <a:spcBef>
                <a:spcPct val="0"/>
              </a:spcBef>
              <a:buClr>
                <a:schemeClr val="tx1"/>
              </a:buClr>
            </a:pPr>
            <a:r>
              <a:rPr lang="de-DE" altLang="de-DE" dirty="0"/>
              <a:t>Anzahl der Zähne		2</a:t>
            </a:r>
          </a:p>
          <a:p>
            <a:pPr lvl="2" eaLnBrk="1" hangingPunct="1">
              <a:lnSpc>
                <a:spcPct val="110000"/>
              </a:lnSpc>
              <a:spcBef>
                <a:spcPct val="0"/>
              </a:spcBef>
              <a:buClr>
                <a:schemeClr val="tx1"/>
              </a:buClr>
            </a:pPr>
            <a:r>
              <a:rPr lang="de-DE" altLang="de-DE" dirty="0" err="1"/>
              <a:t>Duty</a:t>
            </a:r>
            <a:r>
              <a:rPr lang="de-DE" altLang="de-DE" dirty="0"/>
              <a:t> Cycle		50% </a:t>
            </a:r>
          </a:p>
        </p:txBody>
      </p:sp>
      <p:sp>
        <p:nvSpPr>
          <p:cNvPr id="3082" name="Text Box 87"/>
          <p:cNvSpPr txBox="1">
            <a:spLocks noChangeArrowheads="1"/>
          </p:cNvSpPr>
          <p:nvPr/>
        </p:nvSpPr>
        <p:spPr bwMode="auto">
          <a:xfrm>
            <a:off x="1168400" y="29776738"/>
            <a:ext cx="16635413" cy="11823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Ergebnisse</a:t>
            </a:r>
            <a:endParaRPr lang="de-DE" altLang="de-DE" dirty="0"/>
          </a:p>
          <a:p>
            <a:pPr marL="460375" lvl="2" indent="-457200" eaLnBrk="1" hangingPunct="1">
              <a:lnSpc>
                <a:spcPct val="110000"/>
              </a:lnSpc>
              <a:spcBef>
                <a:spcPct val="0"/>
              </a:spcBef>
              <a:buClr>
                <a:schemeClr val="tx1"/>
              </a:buClr>
            </a:pPr>
            <a:r>
              <a:rPr lang="de-DE" altLang="de-DE" dirty="0" smtClean="0"/>
              <a:t>Tendenz </a:t>
            </a:r>
            <a:r>
              <a:rPr lang="de-DE" altLang="de-DE" dirty="0"/>
              <a:t>zu Widerstandsreduktionen im</a:t>
            </a:r>
          </a:p>
          <a:p>
            <a:pPr marL="917575" lvl="3" indent="-457200" eaLnBrk="1" hangingPunct="1">
              <a:lnSpc>
                <a:spcPct val="110000"/>
              </a:lnSpc>
              <a:spcBef>
                <a:spcPct val="0"/>
              </a:spcBef>
              <a:buClr>
                <a:schemeClr val="tx1"/>
              </a:buClr>
            </a:pPr>
            <a:r>
              <a:rPr lang="de-DE" altLang="de-DE" dirty="0" smtClean="0"/>
              <a:t>Bereich </a:t>
            </a:r>
            <a:r>
              <a:rPr lang="de-DE" altLang="de-DE" dirty="0"/>
              <a:t>oberhalb der natürlichen Ablöse-</a:t>
            </a:r>
          </a:p>
          <a:p>
            <a:pPr marL="3175" lvl="2" indent="0" eaLnBrk="1" hangingPunct="1">
              <a:lnSpc>
                <a:spcPct val="110000"/>
              </a:lnSpc>
              <a:spcBef>
                <a:spcPct val="0"/>
              </a:spcBef>
              <a:buClr>
                <a:schemeClr val="tx1"/>
              </a:buClr>
              <a:buNone/>
            </a:pPr>
            <a:r>
              <a:rPr lang="de-DE" altLang="de-DE" dirty="0"/>
              <a:t>    </a:t>
            </a:r>
            <a:r>
              <a:rPr lang="de-DE" altLang="de-DE" dirty="0" smtClean="0"/>
              <a:t>Frequenz </a:t>
            </a:r>
            <a:r>
              <a:rPr lang="de-DE" altLang="de-DE" dirty="0"/>
              <a:t>für gewisse </a:t>
            </a:r>
            <a:r>
              <a:rPr lang="de-DE" altLang="de-DE" dirty="0" err="1"/>
              <a:t>Ausblaseparameter</a:t>
            </a:r>
            <a:endParaRPr lang="de-DE" altLang="de-DE" dirty="0"/>
          </a:p>
          <a:p>
            <a:pPr marL="439738" lvl="2" indent="-436563" eaLnBrk="1" hangingPunct="1">
              <a:lnSpc>
                <a:spcPct val="110000"/>
              </a:lnSpc>
              <a:spcBef>
                <a:spcPct val="0"/>
              </a:spcBef>
              <a:buClr>
                <a:schemeClr val="tx1"/>
              </a:buClr>
            </a:pPr>
            <a:r>
              <a:rPr lang="de-DE" altLang="de-DE" dirty="0" smtClean="0"/>
              <a:t>Wegen hoher Reibungswiderstände keine </a:t>
            </a:r>
          </a:p>
          <a:p>
            <a:pPr marL="3175" lvl="2" indent="0" eaLnBrk="1" hangingPunct="1">
              <a:lnSpc>
                <a:spcPct val="110000"/>
              </a:lnSpc>
              <a:spcBef>
                <a:spcPct val="0"/>
              </a:spcBef>
              <a:buClr>
                <a:schemeClr val="tx1"/>
              </a:buClr>
              <a:buNone/>
            </a:pPr>
            <a:r>
              <a:rPr lang="de-DE" altLang="de-DE" dirty="0"/>
              <a:t> </a:t>
            </a:r>
            <a:r>
              <a:rPr lang="de-DE" altLang="de-DE" dirty="0" smtClean="0"/>
              <a:t>   Leistungsgewinne durch </a:t>
            </a:r>
            <a:r>
              <a:rPr lang="de-DE" altLang="de-DE" dirty="0" err="1" smtClean="0"/>
              <a:t>Aktuations</a:t>
            </a:r>
            <a:r>
              <a:rPr lang="de-DE" altLang="de-DE" dirty="0" smtClean="0"/>
              <a:t>-</a:t>
            </a:r>
          </a:p>
          <a:p>
            <a:pPr marL="3175" lvl="2" indent="0" eaLnBrk="1" hangingPunct="1">
              <a:lnSpc>
                <a:spcPct val="110000"/>
              </a:lnSpc>
              <a:spcBef>
                <a:spcPct val="0"/>
              </a:spcBef>
              <a:buClr>
                <a:schemeClr val="tx1"/>
              </a:buClr>
              <a:buNone/>
            </a:pPr>
            <a:r>
              <a:rPr lang="de-DE" altLang="de-DE" dirty="0"/>
              <a:t> </a:t>
            </a:r>
            <a:r>
              <a:rPr lang="de-DE" altLang="de-DE" dirty="0" smtClean="0"/>
              <a:t>   </a:t>
            </a:r>
            <a:r>
              <a:rPr lang="de-DE" altLang="de-DE" dirty="0" err="1" smtClean="0"/>
              <a:t>mechanismen</a:t>
            </a:r>
            <a:endParaRPr lang="de-DE" altLang="de-DE" dirty="0" smtClean="0"/>
          </a:p>
          <a:p>
            <a:pPr marL="460375" lvl="2" indent="-457200" eaLnBrk="1" hangingPunct="1">
              <a:lnSpc>
                <a:spcPct val="110000"/>
              </a:lnSpc>
              <a:spcBef>
                <a:spcPct val="0"/>
              </a:spcBef>
              <a:buClr>
                <a:schemeClr val="tx1"/>
              </a:buClr>
            </a:pPr>
            <a:r>
              <a:rPr lang="de-DE" altLang="de-DE" dirty="0" smtClean="0"/>
              <a:t>Abrieb an den </a:t>
            </a:r>
            <a:r>
              <a:rPr lang="de-DE" altLang="de-DE" dirty="0" err="1" smtClean="0"/>
              <a:t>Teflonwalzen</a:t>
            </a:r>
            <a:endParaRPr lang="de-DE" altLang="de-DE" dirty="0"/>
          </a:p>
          <a:p>
            <a:pPr marL="439738" lvl="2" indent="-436563" eaLnBrk="1" hangingPunct="1">
              <a:lnSpc>
                <a:spcPct val="110000"/>
              </a:lnSpc>
              <a:spcBef>
                <a:spcPct val="0"/>
              </a:spcBef>
              <a:buClr>
                <a:schemeClr val="tx1"/>
              </a:buClr>
            </a:pPr>
            <a:endParaRPr lang="de-DE" altLang="de-DE" dirty="0"/>
          </a:p>
          <a:p>
            <a:pPr marL="917575" lvl="3" indent="-457200" eaLnBrk="1" hangingPunct="1">
              <a:lnSpc>
                <a:spcPct val="110000"/>
              </a:lnSpc>
              <a:spcBef>
                <a:spcPct val="0"/>
              </a:spcBef>
              <a:buClr>
                <a:schemeClr val="tx1"/>
              </a:buClr>
              <a:buFont typeface="Arial" panose="020B0604020202020204" pitchFamily="34" charset="0"/>
              <a:buChar char="•"/>
            </a:pPr>
            <a:endParaRPr lang="de-DE" altLang="de-DE" dirty="0"/>
          </a:p>
          <a:p>
            <a:pPr marL="460375" lvl="2" indent="-457200" eaLnBrk="1" hangingPunct="1">
              <a:lnSpc>
                <a:spcPct val="110000"/>
              </a:lnSpc>
              <a:spcBef>
                <a:spcPct val="0"/>
              </a:spcBef>
              <a:buClr>
                <a:schemeClr val="tx1"/>
              </a:buClr>
            </a:pPr>
            <a:endParaRPr lang="de-DE" altLang="de-DE" dirty="0"/>
          </a:p>
          <a:p>
            <a:pPr marL="460375" lvl="2" indent="-457200" eaLnBrk="1" hangingPunct="1">
              <a:lnSpc>
                <a:spcPct val="110000"/>
              </a:lnSpc>
              <a:spcBef>
                <a:spcPct val="0"/>
              </a:spcBef>
              <a:buClr>
                <a:schemeClr val="tx1"/>
              </a:buClr>
            </a:pPr>
            <a:endParaRPr lang="de-DE" altLang="de-DE" dirty="0" smtClean="0"/>
          </a:p>
          <a:p>
            <a:pPr marL="460375" lvl="2" indent="-457200" eaLnBrk="1" hangingPunct="1">
              <a:lnSpc>
                <a:spcPct val="110000"/>
              </a:lnSpc>
              <a:spcBef>
                <a:spcPct val="0"/>
              </a:spcBef>
              <a:buClr>
                <a:schemeClr val="tx1"/>
              </a:buClr>
            </a:pPr>
            <a:endParaRPr lang="de-DE" altLang="de-DE" dirty="0" smtClean="0"/>
          </a:p>
          <a:p>
            <a:pPr marL="457200" lvl="2" indent="-457200" eaLnBrk="1" hangingPunct="1">
              <a:lnSpc>
                <a:spcPct val="110000"/>
              </a:lnSpc>
              <a:spcBef>
                <a:spcPct val="0"/>
              </a:spcBef>
              <a:buClr>
                <a:schemeClr val="tx1"/>
              </a:buClr>
              <a:buFont typeface="Arial" panose="020B0604020202020204" pitchFamily="34" charset="0"/>
              <a:buChar char="•"/>
            </a:pPr>
            <a:endParaRPr lang="de-DE" altLang="de-DE" dirty="0"/>
          </a:p>
        </p:txBody>
      </p:sp>
      <p:pic>
        <p:nvPicPr>
          <p:cNvPr id="17" name="Grafik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68400" y="11693849"/>
            <a:ext cx="13449300" cy="8543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5" name="Textfeld 2"/>
          <p:cNvSpPr txBox="1">
            <a:spLocks noChangeArrowheads="1"/>
          </p:cNvSpPr>
          <p:nvPr/>
        </p:nvSpPr>
        <p:spPr bwMode="auto">
          <a:xfrm>
            <a:off x="17444307" y="20403333"/>
            <a:ext cx="131987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de-DE" altLang="de-DE" sz="900" dirty="0"/>
              <a:t>Graphik aus: W.-H. </a:t>
            </a:r>
            <a:r>
              <a:rPr lang="de-DE" altLang="de-DE" sz="900" dirty="0" err="1"/>
              <a:t>Hucho</a:t>
            </a:r>
            <a:r>
              <a:rPr lang="de-DE" altLang="de-DE" sz="900" dirty="0"/>
              <a:t>. Aerodynamik der stumpfen Körper: Physikalische Grundlagen und Anwendungen in der Praxis. Strömungsmechanik. Vieweg + Teubner, Wiesbaden, 2., </a:t>
            </a:r>
            <a:r>
              <a:rPr lang="de-DE" altLang="de-DE" sz="900" dirty="0" err="1"/>
              <a:t>vollst</a:t>
            </a:r>
            <a:r>
              <a:rPr lang="de-DE" altLang="de-DE" sz="900" dirty="0"/>
              <a:t>. </a:t>
            </a:r>
            <a:r>
              <a:rPr lang="de-DE" altLang="de-DE" sz="900" dirty="0" err="1"/>
              <a:t>überarb</a:t>
            </a:r>
            <a:r>
              <a:rPr lang="de-DE" altLang="de-DE" sz="900" dirty="0"/>
              <a:t>. und </a:t>
            </a:r>
            <a:r>
              <a:rPr lang="de-DE" altLang="de-DE" sz="900" dirty="0" err="1"/>
              <a:t>erw</a:t>
            </a:r>
            <a:r>
              <a:rPr lang="de-DE" altLang="de-DE" sz="900" dirty="0"/>
              <a:t>. au. </a:t>
            </a:r>
            <a:r>
              <a:rPr lang="de-DE" altLang="de-DE" sz="900" dirty="0" err="1"/>
              <a:t>edition</a:t>
            </a:r>
            <a:r>
              <a:rPr lang="de-DE" altLang="de-DE" sz="900" dirty="0"/>
              <a:t>, 2011.</a:t>
            </a:r>
          </a:p>
        </p:txBody>
      </p:sp>
      <mc:AlternateContent xmlns:mc="http://schemas.openxmlformats.org/markup-compatibility/2006" xmlns:a14="http://schemas.microsoft.com/office/drawing/2010/main">
        <mc:Choice Requires="a14">
          <p:sp>
            <p:nvSpPr>
              <p:cNvPr id="18" name="Text Box 84"/>
              <p:cNvSpPr txBox="1">
                <a:spLocks noChangeArrowheads="1"/>
              </p:cNvSpPr>
              <p:nvPr/>
            </p:nvSpPr>
            <p:spPr bwMode="auto">
              <a:xfrm>
                <a:off x="18596466" y="21261387"/>
                <a:ext cx="10297621" cy="13574597"/>
              </a:xfrm>
              <a:prstGeom prst="rect">
                <a:avLst/>
              </a:prstGeom>
              <a:solidFill>
                <a:schemeClr val="bg1"/>
              </a:solidFill>
              <a:ln>
                <a:noFill/>
              </a:ln>
              <a:extLst>
                <a:ext uri="{91240B29-F687-4F45-9708-019B960494DF}">
                  <a14:hiddenLine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Widerstandsermittlung</a:t>
                </a:r>
                <a:endParaRPr lang="de-DE" altLang="de-DE" dirty="0"/>
              </a:p>
              <a:p>
                <a:pPr lvl="2" eaLnBrk="1" hangingPunct="1">
                  <a:lnSpc>
                    <a:spcPct val="110000"/>
                  </a:lnSpc>
                  <a:spcBef>
                    <a:spcPct val="0"/>
                  </a:spcBef>
                  <a:buClr>
                    <a:schemeClr val="tx1"/>
                  </a:buClr>
                </a:pPr>
                <a:r>
                  <a:rPr lang="de-DE" altLang="de-DE" dirty="0" smtClean="0"/>
                  <a:t>Ermittlung der Druckverteilungen im Nachlauf des Modells durch Messrechen</a:t>
                </a:r>
              </a:p>
              <a:p>
                <a:pPr lvl="2" eaLnBrk="1" hangingPunct="1">
                  <a:lnSpc>
                    <a:spcPct val="110000"/>
                  </a:lnSpc>
                  <a:spcBef>
                    <a:spcPct val="0"/>
                  </a:spcBef>
                  <a:buClr>
                    <a:schemeClr val="tx1"/>
                  </a:buClr>
                </a:pPr>
                <a:r>
                  <a:rPr lang="de-DE" altLang="de-DE" dirty="0" smtClean="0"/>
                  <a:t>Festlegung eines Kontrollvolumens</a:t>
                </a:r>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endParaRPr lang="de-DE" altLang="de-DE" dirty="0"/>
              </a:p>
              <a:p>
                <a:pPr lvl="2" eaLnBrk="1" hangingPunct="1">
                  <a:lnSpc>
                    <a:spcPct val="110000"/>
                  </a:lnSpc>
                  <a:spcBef>
                    <a:spcPct val="0"/>
                  </a:spcBef>
                  <a:buClr>
                    <a:schemeClr val="tx1"/>
                  </a:buClr>
                </a:pPr>
                <a:endParaRPr lang="de-DE" altLang="de-DE" dirty="0" smtClean="0"/>
              </a:p>
              <a:p>
                <a:pPr lvl="2" eaLnBrk="1" hangingPunct="1">
                  <a:lnSpc>
                    <a:spcPct val="110000"/>
                  </a:lnSpc>
                  <a:spcBef>
                    <a:spcPct val="0"/>
                  </a:spcBef>
                  <a:buClr>
                    <a:schemeClr val="tx1"/>
                  </a:buClr>
                </a:pPr>
                <a:r>
                  <a:rPr lang="de-DE" altLang="de-DE" dirty="0" smtClean="0"/>
                  <a:t>Aufstellen und Auswerten des Impulssatzes:</a:t>
                </a:r>
              </a:p>
              <a:p>
                <a:pPr marL="3175" lvl="2" indent="0" eaLnBrk="1" hangingPunct="1">
                  <a:lnSpc>
                    <a:spcPct val="110000"/>
                  </a:lnSpc>
                  <a:spcBef>
                    <a:spcPct val="0"/>
                  </a:spcBef>
                  <a:buClr>
                    <a:schemeClr val="tx1"/>
                  </a:buClr>
                  <a:buNone/>
                </a:pPr>
                <a14:m>
                  <m:oMathPara xmlns:m="http://schemas.openxmlformats.org/officeDocument/2006/math">
                    <m:oMathParaPr>
                      <m:jc m:val="centerGroup"/>
                    </m:oMathParaPr>
                    <m:oMath xmlns:m="http://schemas.openxmlformats.org/officeDocument/2006/math">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𝐶</m:t>
                          </m:r>
                        </m:e>
                        <m:sub>
                          <m:r>
                            <a:rPr lang="de-DE" altLang="de-DE" b="0" i="1" smtClean="0">
                              <a:latin typeface="Cambria Math" panose="02040503050406030204" pitchFamily="18" charset="0"/>
                            </a:rPr>
                            <m:t>𝑊</m:t>
                          </m:r>
                        </m:sub>
                      </m:sSub>
                      <m:r>
                        <a:rPr lang="de-DE" altLang="de-DE" b="0" i="1" smtClean="0">
                          <a:latin typeface="Cambria Math" panose="02040503050406030204" pitchFamily="18" charset="0"/>
                        </a:rPr>
                        <m:t>=2</m:t>
                      </m:r>
                      <m:nary>
                        <m:naryPr>
                          <m:ctrlPr>
                            <a:rPr lang="de-DE" altLang="de-DE" b="0" i="1" smtClean="0">
                              <a:latin typeface="Cambria Math" panose="02040503050406030204" pitchFamily="18" charset="0"/>
                            </a:rPr>
                          </m:ctrlPr>
                        </m:naryPr>
                        <m:sub>
                          <m:r>
                            <m:rPr>
                              <m:brk m:alnAt="23"/>
                            </m:rPr>
                            <a:rPr lang="de-DE" altLang="de-DE" b="0" i="1" smtClean="0">
                              <a:latin typeface="Cambria Math" panose="02040503050406030204" pitchFamily="18" charset="0"/>
                            </a:rPr>
                            <m:t>(</m:t>
                          </m:r>
                          <m:r>
                            <a:rPr lang="de-DE" altLang="de-DE" b="0" i="1" smtClean="0">
                              <a:latin typeface="Cambria Math" panose="02040503050406030204" pitchFamily="18" charset="0"/>
                            </a:rPr>
                            <m:t>2)</m:t>
                          </m:r>
                        </m:sub>
                        <m:sup/>
                        <m:e>
                          <m:rad>
                            <m:radPr>
                              <m:degHide m:val="on"/>
                              <m:ctrlPr>
                                <a:rPr lang="de-DE" altLang="de-DE" b="0" i="1" smtClean="0">
                                  <a:latin typeface="Cambria Math" panose="02040503050406030204" pitchFamily="18" charset="0"/>
                                </a:rPr>
                              </m:ctrlPr>
                            </m:radPr>
                            <m:deg/>
                            <m:e>
                              <m:f>
                                <m:fPr>
                                  <m:ctrlPr>
                                    <a:rPr lang="de-DE" altLang="de-DE" b="0" i="1" smtClean="0">
                                      <a:latin typeface="Cambria Math" panose="02040503050406030204" pitchFamily="18" charset="0"/>
                                    </a:rPr>
                                  </m:ctrlPr>
                                </m:fPr>
                                <m:num>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rPr>
                                        <m:t>𝑡</m:t>
                                      </m:r>
                                      <m:r>
                                        <a:rPr lang="de-DE" altLang="de-DE" b="0" i="1" smtClean="0">
                                          <a:latin typeface="Cambria Math" panose="02040503050406030204" pitchFamily="18" charset="0"/>
                                        </a:rPr>
                                        <m:t>2</m:t>
                                      </m:r>
                                    </m:sub>
                                  </m:sSub>
                                  <m:d>
                                    <m:dPr>
                                      <m:ctrlPr>
                                        <a:rPr lang="de-DE" altLang="de-DE" b="0" i="1" smtClean="0">
                                          <a:latin typeface="Cambria Math" panose="02040503050406030204" pitchFamily="18" charset="0"/>
                                        </a:rPr>
                                      </m:ctrlPr>
                                    </m:dPr>
                                    <m:e>
                                      <m:r>
                                        <a:rPr lang="de-DE" altLang="de-DE" b="0" i="1" smtClean="0">
                                          <a:latin typeface="Cambria Math" panose="02040503050406030204" pitchFamily="18" charset="0"/>
                                        </a:rPr>
                                        <m:t>𝑦</m:t>
                                      </m:r>
                                    </m:e>
                                  </m:d>
                                  <m:r>
                                    <a:rPr lang="de-DE" altLang="de-DE" b="0" i="1" smtClean="0">
                                      <a:latin typeface="Cambria Math" panose="02040503050406030204" pitchFamily="18" charset="0"/>
                                    </a:rPr>
                                    <m:t>−</m:t>
                                  </m:r>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rPr>
                                        <m:t>2</m:t>
                                      </m:r>
                                    </m:sub>
                                  </m:sSub>
                                  <m:r>
                                    <a:rPr lang="de-DE" altLang="de-DE" b="0" i="1" smtClean="0">
                                      <a:latin typeface="Cambria Math" panose="02040503050406030204" pitchFamily="18" charset="0"/>
                                    </a:rPr>
                                    <m:t>(</m:t>
                                  </m:r>
                                  <m:r>
                                    <a:rPr lang="de-DE" altLang="de-DE" b="0" i="1" smtClean="0">
                                      <a:latin typeface="Cambria Math" panose="02040503050406030204" pitchFamily="18" charset="0"/>
                                    </a:rPr>
                                    <m:t>𝑦</m:t>
                                  </m:r>
                                  <m:r>
                                    <a:rPr lang="de-DE" altLang="de-DE" b="0" i="1" smtClean="0">
                                      <a:latin typeface="Cambria Math" panose="02040503050406030204" pitchFamily="18" charset="0"/>
                                    </a:rPr>
                                    <m:t>)</m:t>
                                  </m:r>
                                </m:num>
                                <m:den>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𝑞</m:t>
                                      </m:r>
                                    </m:e>
                                    <m:sub>
                                      <m:r>
                                        <a:rPr lang="de-DE" altLang="de-DE" b="0" i="1" smtClean="0">
                                          <a:latin typeface="Cambria Math" panose="02040503050406030204" pitchFamily="18" charset="0"/>
                                          <a:ea typeface="Cambria Math" panose="02040503050406030204" pitchFamily="18" charset="0"/>
                                        </a:rPr>
                                        <m:t>∞</m:t>
                                      </m:r>
                                    </m:sub>
                                  </m:sSub>
                                </m:den>
                              </m:f>
                              <m:r>
                                <a:rPr lang="de-DE" altLang="de-DE" b="0" i="1" smtClean="0">
                                  <a:latin typeface="Cambria Math" panose="02040503050406030204" pitchFamily="18" charset="0"/>
                                </a:rPr>
                                <m:t> </m:t>
                              </m:r>
                            </m:e>
                          </m:rad>
                        </m:e>
                      </m:nary>
                      <m:d>
                        <m:dPr>
                          <m:ctrlPr>
                            <a:rPr lang="de-DE" altLang="de-DE" b="0" i="1" smtClean="0">
                              <a:latin typeface="Cambria Math" panose="02040503050406030204" pitchFamily="18" charset="0"/>
                            </a:rPr>
                          </m:ctrlPr>
                        </m:dPr>
                        <m:e>
                          <m:r>
                            <a:rPr lang="de-DE" altLang="de-DE" b="0" i="1" smtClean="0">
                              <a:latin typeface="Cambria Math" panose="02040503050406030204" pitchFamily="18" charset="0"/>
                            </a:rPr>
                            <m:t>1− </m:t>
                          </m:r>
                          <m:rad>
                            <m:radPr>
                              <m:degHide m:val="on"/>
                              <m:ctrlPr>
                                <a:rPr lang="de-DE" altLang="de-DE" b="0" i="1" smtClean="0">
                                  <a:latin typeface="Cambria Math" panose="02040503050406030204" pitchFamily="18" charset="0"/>
                                </a:rPr>
                              </m:ctrlPr>
                            </m:radPr>
                            <m:deg/>
                            <m:e>
                              <m:f>
                                <m:fPr>
                                  <m:ctrlPr>
                                    <a:rPr lang="de-DE" altLang="de-DE" b="0" i="1" smtClean="0">
                                      <a:latin typeface="Cambria Math" panose="02040503050406030204" pitchFamily="18" charset="0"/>
                                    </a:rPr>
                                  </m:ctrlPr>
                                </m:fPr>
                                <m:num>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rPr>
                                        <m:t>𝑡</m:t>
                                      </m:r>
                                      <m:r>
                                        <a:rPr lang="de-DE" altLang="de-DE" b="0" i="1" smtClean="0">
                                          <a:latin typeface="Cambria Math" panose="02040503050406030204" pitchFamily="18" charset="0"/>
                                        </a:rPr>
                                        <m:t>2</m:t>
                                      </m:r>
                                    </m:sub>
                                  </m:sSub>
                                  <m:d>
                                    <m:dPr>
                                      <m:ctrlPr>
                                        <a:rPr lang="de-DE" altLang="de-DE" b="0" i="1" smtClean="0">
                                          <a:latin typeface="Cambria Math" panose="02040503050406030204" pitchFamily="18" charset="0"/>
                                        </a:rPr>
                                      </m:ctrlPr>
                                    </m:dPr>
                                    <m:e>
                                      <m:r>
                                        <a:rPr lang="de-DE" altLang="de-DE" b="0" i="1" smtClean="0">
                                          <a:latin typeface="Cambria Math" panose="02040503050406030204" pitchFamily="18" charset="0"/>
                                        </a:rPr>
                                        <m:t>𝑦</m:t>
                                      </m:r>
                                    </m:e>
                                  </m:d>
                                  <m:r>
                                    <a:rPr lang="de-DE" altLang="de-DE" b="0" i="1" smtClean="0">
                                      <a:latin typeface="Cambria Math" panose="02040503050406030204" pitchFamily="18" charset="0"/>
                                    </a:rPr>
                                    <m:t>−</m:t>
                                  </m:r>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𝑝</m:t>
                                      </m:r>
                                    </m:e>
                                    <m:sub>
                                      <m:r>
                                        <a:rPr lang="de-DE" altLang="de-DE" b="0" i="1" smtClean="0">
                                          <a:latin typeface="Cambria Math" panose="02040503050406030204" pitchFamily="18" charset="0"/>
                                          <a:ea typeface="Cambria Math" panose="02040503050406030204" pitchFamily="18" charset="0"/>
                                        </a:rPr>
                                        <m:t>∞</m:t>
                                      </m:r>
                                    </m:sub>
                                  </m:sSub>
                                </m:num>
                                <m:den>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𝑞</m:t>
                                      </m:r>
                                    </m:e>
                                    <m:sub>
                                      <m:r>
                                        <a:rPr lang="de-DE" altLang="de-DE" b="0" i="1" smtClean="0">
                                          <a:latin typeface="Cambria Math" panose="02040503050406030204" pitchFamily="18" charset="0"/>
                                          <a:ea typeface="Cambria Math" panose="02040503050406030204" pitchFamily="18" charset="0"/>
                                        </a:rPr>
                                        <m:t>∞</m:t>
                                      </m:r>
                                    </m:sub>
                                  </m:sSub>
                                </m:den>
                              </m:f>
                            </m:e>
                          </m:rad>
                        </m:e>
                      </m:d>
                    </m:oMath>
                  </m:oMathPara>
                </a14:m>
                <a:endParaRPr lang="de-DE" altLang="de-DE" dirty="0" smtClean="0"/>
              </a:p>
              <a:p>
                <a:pPr lvl="2" eaLnBrk="1" hangingPunct="1">
                  <a:lnSpc>
                    <a:spcPct val="110000"/>
                  </a:lnSpc>
                  <a:spcBef>
                    <a:spcPct val="0"/>
                  </a:spcBef>
                  <a:buClr>
                    <a:schemeClr val="tx1"/>
                  </a:buClr>
                </a:pPr>
                <a:r>
                  <a:rPr lang="de-DE" altLang="de-DE" dirty="0" smtClean="0"/>
                  <a:t>Variation der Walzendrehzahl </a:t>
                </a:r>
                <a14:m>
                  <m:oMath xmlns:m="http://schemas.openxmlformats.org/officeDocument/2006/math">
                    <m:r>
                      <a:rPr lang="de-DE" altLang="de-DE" b="0" i="1" smtClean="0">
                        <a:latin typeface="Cambria Math" panose="02040503050406030204" pitchFamily="18" charset="0"/>
                      </a:rPr>
                      <m:t>𝑛</m:t>
                    </m:r>
                  </m:oMath>
                </a14:m>
                <a:r>
                  <a:rPr lang="de-DE" altLang="de-DE" dirty="0" smtClean="0"/>
                  <a:t> und des Impulskoeffizienten </a:t>
                </a:r>
                <a14:m>
                  <m:oMath xmlns:m="http://schemas.openxmlformats.org/officeDocument/2006/math">
                    <m:sSub>
                      <m:sSubPr>
                        <m:ctrlPr>
                          <a:rPr lang="de-DE" altLang="de-DE" b="0" i="1" smtClean="0">
                            <a:latin typeface="Cambria Math" panose="02040503050406030204" pitchFamily="18" charset="0"/>
                          </a:rPr>
                        </m:ctrlPr>
                      </m:sSubPr>
                      <m:e>
                        <m:r>
                          <a:rPr lang="de-DE" altLang="de-DE" b="0" i="1" smtClean="0">
                            <a:latin typeface="Cambria Math" panose="02040503050406030204" pitchFamily="18" charset="0"/>
                          </a:rPr>
                          <m:t>𝐶</m:t>
                        </m:r>
                      </m:e>
                      <m:sub>
                        <m:r>
                          <a:rPr lang="de-DE" altLang="de-DE" b="0" i="1" smtClean="0">
                            <a:latin typeface="Cambria Math" panose="02040503050406030204" pitchFamily="18" charset="0"/>
                            <a:ea typeface="Cambria Math" panose="02040503050406030204" pitchFamily="18" charset="0"/>
                          </a:rPr>
                          <m:t>𝜇</m:t>
                        </m:r>
                      </m:sub>
                    </m:sSub>
                  </m:oMath>
                </a14:m>
                <a:r>
                  <a:rPr lang="de-DE" altLang="de-DE" dirty="0" smtClean="0"/>
                  <a:t> </a:t>
                </a:r>
                <a:endParaRPr lang="de-DE" altLang="de-DE" dirty="0"/>
              </a:p>
            </p:txBody>
          </p:sp>
        </mc:Choice>
        <mc:Fallback xmlns="">
          <p:sp>
            <p:nvSpPr>
              <p:cNvPr id="18" name="Text Box 84"/>
              <p:cNvSpPr txBox="1">
                <a:spLocks noRot="1" noChangeAspect="1" noMove="1" noResize="1" noEditPoints="1" noAdjustHandles="1" noChangeArrowheads="1" noChangeShapeType="1" noTextEdit="1"/>
              </p:cNvSpPr>
              <p:nvPr/>
            </p:nvSpPr>
            <p:spPr bwMode="auto">
              <a:xfrm>
                <a:off x="18596466" y="21261387"/>
                <a:ext cx="10297621" cy="13574597"/>
              </a:xfrm>
              <a:prstGeom prst="rect">
                <a:avLst/>
              </a:prstGeom>
              <a:blipFill>
                <a:blip r:embed="rId7"/>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de-DE">
                    <a:noFill/>
                  </a:rPr>
                  <a:t> </a:t>
                </a:r>
              </a:p>
            </p:txBody>
          </p:sp>
        </mc:Fallback>
      </mc:AlternateContent>
      <p:pic>
        <p:nvPicPr>
          <p:cNvPr id="20" name="Grafik 19"/>
          <p:cNvPicPr>
            <a:picLocks noChangeAspect="1"/>
          </p:cNvPicPr>
          <p:nvPr/>
        </p:nvPicPr>
        <p:blipFill>
          <a:blip r:embed="rId8"/>
          <a:stretch>
            <a:fillRect/>
          </a:stretch>
        </p:blipFill>
        <p:spPr>
          <a:xfrm>
            <a:off x="19856042" y="24496794"/>
            <a:ext cx="7803699" cy="5148077"/>
          </a:xfrm>
          <a:prstGeom prst="rect">
            <a:avLst/>
          </a:prstGeom>
          <a:ln>
            <a:noFill/>
          </a:ln>
          <a:effectLst/>
        </p:spPr>
      </p:pic>
      <p:pic>
        <p:nvPicPr>
          <p:cNvPr id="5" name="Grafik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7443" y="25754011"/>
            <a:ext cx="14697326" cy="3035625"/>
          </a:xfrm>
          <a:prstGeom prst="rect">
            <a:avLst/>
          </a:prstGeom>
        </p:spPr>
      </p:pic>
      <p:sp>
        <p:nvSpPr>
          <p:cNvPr id="21" name="Textfeld 2"/>
          <p:cNvSpPr txBox="1">
            <a:spLocks noChangeArrowheads="1"/>
          </p:cNvSpPr>
          <p:nvPr/>
        </p:nvSpPr>
        <p:spPr bwMode="auto">
          <a:xfrm>
            <a:off x="18883557" y="34424252"/>
            <a:ext cx="9723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de-DE" altLang="de-DE" sz="900" dirty="0"/>
              <a:t>Graphik aus: W.-H. </a:t>
            </a:r>
            <a:r>
              <a:rPr lang="de-DE" altLang="de-DE" sz="900" dirty="0" err="1"/>
              <a:t>Hucho</a:t>
            </a:r>
            <a:r>
              <a:rPr lang="de-DE" altLang="de-DE" sz="900" dirty="0"/>
              <a:t>. Aerodynamik der stumpfen Körper: Physikalische Grundlagen und Anwendungen in der Praxis. Strömungsmechanik. Vieweg + Teubner, Wiesbaden, 2., </a:t>
            </a:r>
            <a:r>
              <a:rPr lang="de-DE" altLang="de-DE" sz="900" dirty="0" err="1"/>
              <a:t>vollst</a:t>
            </a:r>
            <a:r>
              <a:rPr lang="de-DE" altLang="de-DE" sz="900" dirty="0"/>
              <a:t>. </a:t>
            </a:r>
            <a:r>
              <a:rPr lang="de-DE" altLang="de-DE" sz="900" dirty="0" err="1"/>
              <a:t>überarb</a:t>
            </a:r>
            <a:r>
              <a:rPr lang="de-DE" altLang="de-DE" sz="900" dirty="0"/>
              <a:t>. und </a:t>
            </a:r>
            <a:r>
              <a:rPr lang="de-DE" altLang="de-DE" sz="900" dirty="0" err="1"/>
              <a:t>erw</a:t>
            </a:r>
            <a:r>
              <a:rPr lang="de-DE" altLang="de-DE" sz="900" dirty="0"/>
              <a:t>. au. </a:t>
            </a:r>
            <a:r>
              <a:rPr lang="de-DE" altLang="de-DE" sz="900" dirty="0" err="1"/>
              <a:t>edition</a:t>
            </a:r>
            <a:r>
              <a:rPr lang="de-DE" altLang="de-DE" sz="900" dirty="0"/>
              <a:t>, 2011.</a:t>
            </a:r>
          </a:p>
        </p:txBody>
      </p:sp>
      <p:pic>
        <p:nvPicPr>
          <p:cNvPr id="2" name="Grafik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01497" y="22340392"/>
            <a:ext cx="3902316" cy="3895724"/>
          </a:xfrm>
          <a:prstGeom prst="rect">
            <a:avLst/>
          </a:prstGeom>
        </p:spPr>
      </p:pic>
      <p:pic>
        <p:nvPicPr>
          <p:cNvPr id="6" name="Grafik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51434" y="30299639"/>
            <a:ext cx="6501257" cy="4875943"/>
          </a:xfrm>
          <a:prstGeom prst="rect">
            <a:avLst/>
          </a:prstGeom>
        </p:spPr>
      </p:pic>
      <p:pic>
        <p:nvPicPr>
          <p:cNvPr id="7" name="Grafik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74924" y="35593897"/>
            <a:ext cx="6659845" cy="4949885"/>
          </a:xfrm>
          <a:prstGeom prst="rect">
            <a:avLst/>
          </a:prstGeom>
        </p:spPr>
      </p:pic>
      <p:pic>
        <p:nvPicPr>
          <p:cNvPr id="8" name="Grafik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83208" y="35802911"/>
            <a:ext cx="6875692" cy="4944848"/>
          </a:xfrm>
          <a:prstGeom prst="rect">
            <a:avLst/>
          </a:prstGeom>
        </p:spPr>
      </p:pic>
      <p:sp>
        <p:nvSpPr>
          <p:cNvPr id="26" name="Text Box 87"/>
          <p:cNvSpPr txBox="1">
            <a:spLocks noChangeArrowheads="1"/>
          </p:cNvSpPr>
          <p:nvPr/>
        </p:nvSpPr>
        <p:spPr bwMode="auto">
          <a:xfrm>
            <a:off x="18621697" y="35414053"/>
            <a:ext cx="10272390" cy="61863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dirty="0" smtClean="0"/>
              <a:t>Ausblick</a:t>
            </a:r>
            <a:endParaRPr lang="de-DE" altLang="de-DE" b="0" dirty="0"/>
          </a:p>
          <a:p>
            <a:pPr marL="460375" lvl="2" indent="-457200" eaLnBrk="1" hangingPunct="1">
              <a:lnSpc>
                <a:spcPct val="110000"/>
              </a:lnSpc>
              <a:spcBef>
                <a:spcPct val="0"/>
              </a:spcBef>
              <a:buClr>
                <a:schemeClr val="tx1"/>
              </a:buClr>
            </a:pPr>
            <a:r>
              <a:rPr lang="de-DE" altLang="de-DE" dirty="0" smtClean="0"/>
              <a:t>Wechsel des Materials bzw. der Materialkombination am </a:t>
            </a:r>
            <a:r>
              <a:rPr lang="de-DE" altLang="de-DE" dirty="0" err="1" smtClean="0"/>
              <a:t>Ausblasespalt</a:t>
            </a:r>
            <a:r>
              <a:rPr lang="de-DE" altLang="de-DE" dirty="0" smtClean="0"/>
              <a:t> </a:t>
            </a:r>
          </a:p>
          <a:p>
            <a:pPr marL="460375" lvl="2" indent="-457200" eaLnBrk="1" hangingPunct="1">
              <a:lnSpc>
                <a:spcPct val="110000"/>
              </a:lnSpc>
              <a:spcBef>
                <a:spcPct val="0"/>
              </a:spcBef>
              <a:buClr>
                <a:schemeClr val="tx1"/>
              </a:buClr>
            </a:pPr>
            <a:r>
              <a:rPr lang="de-DE" altLang="de-DE" dirty="0" smtClean="0"/>
              <a:t>Phasengleichheit der Walzen sicherstellen</a:t>
            </a:r>
          </a:p>
          <a:p>
            <a:pPr marL="460375" lvl="2" indent="-457200" eaLnBrk="1" hangingPunct="1">
              <a:lnSpc>
                <a:spcPct val="110000"/>
              </a:lnSpc>
              <a:spcBef>
                <a:spcPct val="0"/>
              </a:spcBef>
              <a:buClr>
                <a:schemeClr val="tx1"/>
              </a:buClr>
            </a:pPr>
            <a:r>
              <a:rPr lang="de-DE" altLang="de-DE" dirty="0" smtClean="0"/>
              <a:t>Variation Zahnformen</a:t>
            </a:r>
          </a:p>
          <a:p>
            <a:pPr marL="460375" lvl="2" indent="-457200" eaLnBrk="1" hangingPunct="1">
              <a:lnSpc>
                <a:spcPct val="110000"/>
              </a:lnSpc>
              <a:spcBef>
                <a:spcPct val="0"/>
              </a:spcBef>
              <a:buClr>
                <a:schemeClr val="tx1"/>
              </a:buClr>
            </a:pPr>
            <a:r>
              <a:rPr lang="de-DE" altLang="de-DE" dirty="0" smtClean="0"/>
              <a:t>Variation der Anzahl der Zähne</a:t>
            </a:r>
          </a:p>
          <a:p>
            <a:pPr marL="460375" lvl="2" indent="-457200" eaLnBrk="1" hangingPunct="1">
              <a:lnSpc>
                <a:spcPct val="110000"/>
              </a:lnSpc>
              <a:spcBef>
                <a:spcPct val="0"/>
              </a:spcBef>
              <a:buClr>
                <a:schemeClr val="tx1"/>
              </a:buClr>
            </a:pPr>
            <a:r>
              <a:rPr lang="de-DE" altLang="de-DE" dirty="0" smtClean="0"/>
              <a:t>Variation des </a:t>
            </a:r>
            <a:r>
              <a:rPr lang="de-DE" altLang="de-DE" dirty="0" err="1" smtClean="0"/>
              <a:t>duty</a:t>
            </a:r>
            <a:r>
              <a:rPr lang="de-DE" altLang="de-DE" dirty="0" smtClean="0"/>
              <a:t> </a:t>
            </a:r>
            <a:r>
              <a:rPr lang="de-DE" altLang="de-DE" smtClean="0"/>
              <a:t>cycle</a:t>
            </a:r>
            <a:r>
              <a:rPr lang="de-DE" altLang="de-DE" dirty="0"/>
              <a:t>s</a:t>
            </a:r>
            <a:endParaRPr lang="de-DE" altLang="de-DE" dirty="0" smtClean="0"/>
          </a:p>
          <a:p>
            <a:pPr marL="460375" lvl="2" indent="-457200" eaLnBrk="1" hangingPunct="1">
              <a:lnSpc>
                <a:spcPct val="110000"/>
              </a:lnSpc>
              <a:spcBef>
                <a:spcPct val="0"/>
              </a:spcBef>
              <a:buClr>
                <a:schemeClr val="tx1"/>
              </a:buClr>
            </a:pPr>
            <a:r>
              <a:rPr lang="de-DE" altLang="de-DE" dirty="0" smtClean="0"/>
              <a:t>LKW-Modell mit Bodeneffekten</a:t>
            </a:r>
            <a:endParaRPr lang="de-DE" altLang="de-DE" dirty="0"/>
          </a:p>
          <a:p>
            <a:pPr marL="917575" lvl="3" indent="-457200" eaLnBrk="1" hangingPunct="1">
              <a:lnSpc>
                <a:spcPct val="110000"/>
              </a:lnSpc>
              <a:spcBef>
                <a:spcPct val="0"/>
              </a:spcBef>
              <a:buClr>
                <a:schemeClr val="tx1"/>
              </a:buClr>
              <a:buFont typeface="Arial" panose="020B0604020202020204" pitchFamily="34" charset="0"/>
              <a:buChar char="•"/>
            </a:pPr>
            <a:endParaRPr lang="de-DE" altLang="de-DE" dirty="0"/>
          </a:p>
          <a:p>
            <a:pPr marL="460375" lvl="2" indent="-457200" eaLnBrk="1" hangingPunct="1">
              <a:lnSpc>
                <a:spcPct val="110000"/>
              </a:lnSpc>
              <a:spcBef>
                <a:spcPct val="0"/>
              </a:spcBef>
              <a:buClr>
                <a:schemeClr val="tx1"/>
              </a:buClr>
            </a:pPr>
            <a:endParaRPr lang="de-DE" altLang="de-DE" dirty="0"/>
          </a:p>
          <a:p>
            <a:pPr marL="460375" lvl="2" indent="-457200" eaLnBrk="1" hangingPunct="1">
              <a:lnSpc>
                <a:spcPct val="110000"/>
              </a:lnSpc>
              <a:spcBef>
                <a:spcPct val="0"/>
              </a:spcBef>
              <a:buClr>
                <a:schemeClr val="tx1"/>
              </a:buClr>
            </a:pPr>
            <a:endParaRPr lang="de-DE" altLang="de-DE" dirty="0" smtClean="0"/>
          </a:p>
          <a:p>
            <a:pPr marL="460375" lvl="2" indent="-457200" eaLnBrk="1" hangingPunct="1">
              <a:lnSpc>
                <a:spcPct val="110000"/>
              </a:lnSpc>
              <a:spcBef>
                <a:spcPct val="0"/>
              </a:spcBef>
              <a:buClr>
                <a:schemeClr val="tx1"/>
              </a:buClr>
            </a:pPr>
            <a:endParaRPr lang="de-DE" altLang="de-DE" dirty="0" smtClean="0"/>
          </a:p>
          <a:p>
            <a:pPr marL="457200" lvl="2" indent="-457200" eaLnBrk="1" hangingPunct="1">
              <a:lnSpc>
                <a:spcPct val="110000"/>
              </a:lnSpc>
              <a:spcBef>
                <a:spcPct val="0"/>
              </a:spcBef>
              <a:buClr>
                <a:schemeClr val="tx1"/>
              </a:buClr>
              <a:buFont typeface="Arial" panose="020B0604020202020204" pitchFamily="34" charset="0"/>
              <a:buChar char="•"/>
            </a:pPr>
            <a:endParaRPr lang="de-DE" alt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5400" y="0"/>
            <a:ext cx="30305375" cy="38871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endParaRPr lang="de-DE" altLang="de-DE" sz="8200" b="0"/>
          </a:p>
        </p:txBody>
      </p:sp>
      <p:pic>
        <p:nvPicPr>
          <p:cNvPr id="5123" name="Picture 3" descr="TUBraunschweig_CO_360vH_PPT_Pos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37999988"/>
            <a:ext cx="9072563"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p:cNvSpPr>
            <a:spLocks noChangeArrowheads="1"/>
          </p:cNvSpPr>
          <p:nvPr/>
        </p:nvSpPr>
        <p:spPr bwMode="auto">
          <a:xfrm>
            <a:off x="12528550" y="39685913"/>
            <a:ext cx="165623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nchor="ctr"/>
          <a:lstStyle>
            <a:lvl1pPr>
              <a:spcAft>
                <a:spcPct val="30000"/>
              </a:spcAft>
              <a:defRPr sz="6000" b="1">
                <a:solidFill>
                  <a:schemeClr val="tx1"/>
                </a:solidFill>
                <a:latin typeface="Arial" panose="020B0604020202020204" pitchFamily="34" charset="0"/>
              </a:defRPr>
            </a:lvl1pPr>
            <a:lvl2pPr marL="742950" indent="-2857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a:spcBef>
                <a:spcPct val="20000"/>
              </a:spcBef>
              <a:defRPr sz="3200">
                <a:solidFill>
                  <a:schemeClr val="tx1"/>
                </a:solidFill>
                <a:latin typeface="Arial" panose="020B0604020202020204" pitchFamily="34" charset="0"/>
              </a:defRPr>
            </a:lvl4pPr>
            <a:lvl5pPr marL="2057400" indent="-228600">
              <a:spcBef>
                <a:spcPct val="20000"/>
              </a:spcBef>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algn="r" eaLnBrk="1" hangingPunct="1">
              <a:spcAft>
                <a:spcPct val="0"/>
              </a:spcAft>
            </a:pPr>
            <a:r>
              <a:rPr lang="de-DE" altLang="de-DE" sz="4800">
                <a:solidFill>
                  <a:srgbClr val="BE1E3C"/>
                </a:solidFill>
              </a:rPr>
              <a:t>Institutslogo einfügen oder Institutsname/</a:t>
            </a:r>
          </a:p>
          <a:p>
            <a:pPr algn="r" eaLnBrk="1" hangingPunct="1">
              <a:spcAft>
                <a:spcPct val="0"/>
              </a:spcAft>
            </a:pPr>
            <a:r>
              <a:rPr lang="de-DE" altLang="de-DE" sz="4800">
                <a:solidFill>
                  <a:srgbClr val="BE1E3C"/>
                </a:solidFill>
              </a:rPr>
              <a:t>zentrale Einrichtung als Text eingeben</a:t>
            </a:r>
          </a:p>
        </p:txBody>
      </p:sp>
      <p:sp>
        <p:nvSpPr>
          <p:cNvPr id="5125" name="Text Box 5"/>
          <p:cNvSpPr txBox="1">
            <a:spLocks noChangeArrowheads="1"/>
          </p:cNvSpPr>
          <p:nvPr/>
        </p:nvSpPr>
        <p:spPr bwMode="auto">
          <a:xfrm>
            <a:off x="1169988" y="1168400"/>
            <a:ext cx="27940000" cy="5614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06000" rIns="576000" bIns="9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lnSpc>
                <a:spcPct val="92000"/>
              </a:lnSpc>
              <a:spcAft>
                <a:spcPct val="10000"/>
              </a:spcAft>
            </a:pPr>
            <a:r>
              <a:rPr lang="de-DE" altLang="de-DE" sz="8000">
                <a:solidFill>
                  <a:schemeClr val="bg1"/>
                </a:solidFill>
              </a:rPr>
              <a:t>Headline 80 pt</a:t>
            </a:r>
          </a:p>
          <a:p>
            <a:pPr eaLnBrk="1" hangingPunct="1">
              <a:lnSpc>
                <a:spcPct val="109000"/>
              </a:lnSpc>
              <a:spcAft>
                <a:spcPct val="0"/>
              </a:spcAft>
            </a:pPr>
            <a:r>
              <a:rPr lang="de-DE" altLang="de-DE" sz="3600">
                <a:solidFill>
                  <a:schemeClr val="bg1"/>
                </a:solidFill>
              </a:rPr>
              <a:t>Autoren 36 pt fett</a:t>
            </a:r>
          </a:p>
          <a:p>
            <a:pPr eaLnBrk="1" hangingPunct="1">
              <a:lnSpc>
                <a:spcPct val="109000"/>
              </a:lnSpc>
              <a:spcAft>
                <a:spcPct val="0"/>
              </a:spcAft>
            </a:pPr>
            <a:r>
              <a:rPr lang="de-DE" altLang="de-DE" sz="3600">
                <a:solidFill>
                  <a:schemeClr val="bg1"/>
                </a:solidFill>
              </a:rPr>
              <a:t>Technische Universität Braunschweig | Institutsname/zentrale Einrichtung </a:t>
            </a:r>
          </a:p>
          <a:p>
            <a:pPr eaLnBrk="1" hangingPunct="1">
              <a:lnSpc>
                <a:spcPct val="109000"/>
              </a:lnSpc>
              <a:spcAft>
                <a:spcPct val="0"/>
              </a:spcAft>
            </a:pPr>
            <a:r>
              <a:rPr lang="de-DE" altLang="de-DE" sz="3600" b="0">
                <a:solidFill>
                  <a:schemeClr val="bg1"/>
                </a:solidFill>
              </a:rPr>
              <a:t>name@tu-braunschweig.de | Telefon +49 (0) 531 391-1234</a:t>
            </a:r>
          </a:p>
        </p:txBody>
      </p:sp>
      <p:sp>
        <p:nvSpPr>
          <p:cNvPr id="5126" name="Text Box 6"/>
          <p:cNvSpPr txBox="1">
            <a:spLocks noChangeArrowheads="1"/>
          </p:cNvSpPr>
          <p:nvPr/>
        </p:nvSpPr>
        <p:spPr bwMode="auto">
          <a:xfrm>
            <a:off x="1168400" y="7343775"/>
            <a:ext cx="13662025" cy="9485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marL="342900" indent="-342900"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lvl="2" eaLnBrk="1" hangingPunct="1">
              <a:lnSpc>
                <a:spcPct val="110000"/>
              </a:lnSpc>
              <a:spcBef>
                <a:spcPct val="0"/>
              </a:spcBef>
              <a:buClr>
                <a:schemeClr val="tx1"/>
              </a:buClr>
            </a:pPr>
            <a:r>
              <a:rPr lang="de-DE" altLang="de-DE"/>
              <a:t>Copy Aufzählung 32 pt</a:t>
            </a:r>
          </a:p>
          <a:p>
            <a:pPr lvl="2" eaLnBrk="1" hangingPunct="1">
              <a:lnSpc>
                <a:spcPct val="110000"/>
              </a:lnSpc>
              <a:spcBef>
                <a:spcPct val="0"/>
              </a:spcBef>
              <a:buClr>
                <a:schemeClr val="tx1"/>
              </a:buClr>
            </a:pPr>
            <a:r>
              <a:rPr lang="de-DE" altLang="de-DE"/>
              <a:t>Die unteren Textfelder haben immer einen weißen Hintergrund und können in Größe und Aufteilung variiert werden.</a:t>
            </a:r>
          </a:p>
          <a:p>
            <a:pPr lvl="2" eaLnBrk="1" hangingPunct="1">
              <a:lnSpc>
                <a:spcPct val="110000"/>
              </a:lnSpc>
              <a:spcBef>
                <a:spcPct val="0"/>
              </a:spcBef>
              <a:buClr>
                <a:schemeClr val="tx1"/>
              </a:buClr>
            </a:pPr>
            <a:r>
              <a:rPr lang="de-DE" altLang="de-DE"/>
              <a:t>Quol damnarin Tropi zu klenne perdi Utilira regau socht mol sunt. </a:t>
            </a:r>
          </a:p>
          <a:p>
            <a:pPr lvl="2" eaLnBrk="1" hangingPunct="1">
              <a:lnSpc>
                <a:spcPct val="110000"/>
              </a:lnSpc>
              <a:spcBef>
                <a:spcPct val="0"/>
              </a:spcBef>
              <a:buClr>
                <a:schemeClr val="tx1"/>
              </a:buClr>
            </a:pPr>
            <a:r>
              <a:rPr lang="de-DE" altLang="de-DE"/>
              <a:t>Her mitant dur Wolche to illemit drusi puzen, um brackl jaun utten. Rumber olst gumme Placke on ofen heiritate us. </a:t>
            </a:r>
          </a:p>
          <a:p>
            <a:pPr lvl="2" eaLnBrk="1" hangingPunct="1">
              <a:lnSpc>
                <a:spcPct val="110000"/>
              </a:lnSpc>
              <a:spcBef>
                <a:spcPct val="0"/>
              </a:spcBef>
              <a:buClr>
                <a:schemeClr val="tx1"/>
              </a:buClr>
            </a:pPr>
            <a:r>
              <a:rPr lang="de-DE" altLang="de-DE"/>
              <a:t>Janera als Gastuv lost ette suber, brastet Alstra geratet.</a:t>
            </a:r>
          </a:p>
        </p:txBody>
      </p:sp>
      <p:sp>
        <p:nvSpPr>
          <p:cNvPr id="5127" name="Text Box 7"/>
          <p:cNvSpPr txBox="1">
            <a:spLocks noChangeArrowheads="1"/>
          </p:cNvSpPr>
          <p:nvPr/>
        </p:nvSpPr>
        <p:spPr bwMode="auto">
          <a:xfrm>
            <a:off x="15408275" y="7343775"/>
            <a:ext cx="13716000" cy="9485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2" eaLnBrk="1" hangingPunct="1">
              <a:lnSpc>
                <a:spcPct val="110000"/>
              </a:lnSpc>
              <a:spcBef>
                <a:spcPct val="0"/>
              </a:spcBef>
              <a:buClr>
                <a:schemeClr val="tx1"/>
              </a:buClr>
            </a:pPr>
            <a:r>
              <a:rPr lang="de-DE" altLang="de-DE"/>
              <a:t>Copy Aufzählung 32 pt</a:t>
            </a:r>
          </a:p>
          <a:p>
            <a:pPr lvl="2" eaLnBrk="1" hangingPunct="1">
              <a:lnSpc>
                <a:spcPct val="110000"/>
              </a:lnSpc>
              <a:spcBef>
                <a:spcPct val="0"/>
              </a:spcBef>
              <a:buClr>
                <a:schemeClr val="tx1"/>
              </a:buClr>
            </a:pPr>
            <a:r>
              <a:rPr lang="de-DE" altLang="de-DE"/>
              <a:t>Quol damnarin Tropi zu klenne perdi Utilira regau socht mol sunt. </a:t>
            </a:r>
          </a:p>
          <a:p>
            <a:pPr lvl="2" eaLnBrk="1" hangingPunct="1">
              <a:lnSpc>
                <a:spcPct val="110000"/>
              </a:lnSpc>
              <a:spcBef>
                <a:spcPct val="0"/>
              </a:spcBef>
              <a:buClr>
                <a:schemeClr val="tx1"/>
              </a:buClr>
            </a:pPr>
            <a:r>
              <a:rPr lang="de-DE" altLang="de-DE"/>
              <a:t>Her mitant dur Wolche to illemit drusi puzen, um brackl jaun utten. Rumber olst gumme Placke on ofen heiritate us. </a:t>
            </a:r>
          </a:p>
          <a:p>
            <a:pPr lvl="2" eaLnBrk="1" hangingPunct="1">
              <a:lnSpc>
                <a:spcPct val="110000"/>
              </a:lnSpc>
              <a:spcBef>
                <a:spcPct val="0"/>
              </a:spcBef>
              <a:buClr>
                <a:schemeClr val="tx1"/>
              </a:buClr>
            </a:pPr>
            <a:r>
              <a:rPr lang="de-DE" altLang="de-DE"/>
              <a:t>Janera als Gastuv lost ette suber, brastet Alstra geratet.</a:t>
            </a:r>
          </a:p>
        </p:txBody>
      </p:sp>
      <p:sp>
        <p:nvSpPr>
          <p:cNvPr id="5128" name="Text Box 8"/>
          <p:cNvSpPr txBox="1">
            <a:spLocks noChangeArrowheads="1"/>
          </p:cNvSpPr>
          <p:nvPr/>
        </p:nvSpPr>
        <p:spPr bwMode="auto">
          <a:xfrm>
            <a:off x="1169988" y="17424400"/>
            <a:ext cx="21242337" cy="9201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742950" indent="-285750" defTabSz="4160838">
              <a:spcBef>
                <a:spcPct val="20000"/>
              </a:spcBef>
              <a:buFont typeface="Arial" panose="020B0604020202020204" pitchFamily="34" charset="0"/>
              <a:defRPr sz="3200">
                <a:solidFill>
                  <a:schemeClr val="tx1"/>
                </a:solidFill>
                <a:latin typeface="Arial" panose="020B0604020202020204" pitchFamily="34" charset="0"/>
              </a:defRPr>
            </a:lvl2pPr>
            <a:lvl3pPr marL="439738" indent="-436563"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2" eaLnBrk="1" hangingPunct="1">
              <a:lnSpc>
                <a:spcPct val="110000"/>
              </a:lnSpc>
              <a:spcBef>
                <a:spcPct val="0"/>
              </a:spcBef>
              <a:buClr>
                <a:schemeClr val="tx1"/>
              </a:buClr>
            </a:pPr>
            <a:r>
              <a:rPr lang="de-DE" altLang="de-DE"/>
              <a:t>Copy Aufzählung 32 pt</a:t>
            </a:r>
          </a:p>
          <a:p>
            <a:pPr lvl="2" eaLnBrk="1" hangingPunct="1">
              <a:lnSpc>
                <a:spcPct val="110000"/>
              </a:lnSpc>
              <a:spcBef>
                <a:spcPct val="0"/>
              </a:spcBef>
              <a:buClr>
                <a:schemeClr val="tx1"/>
              </a:buClr>
            </a:pPr>
            <a:r>
              <a:rPr lang="de-DE" altLang="de-DE"/>
              <a:t>Quol damnarin Tropi zu klenne perdi Utilira regau socht mol sunt. </a:t>
            </a:r>
          </a:p>
          <a:p>
            <a:pPr lvl="2" eaLnBrk="1" hangingPunct="1">
              <a:lnSpc>
                <a:spcPct val="110000"/>
              </a:lnSpc>
              <a:spcBef>
                <a:spcPct val="0"/>
              </a:spcBef>
              <a:buClr>
                <a:schemeClr val="tx1"/>
              </a:buClr>
            </a:pPr>
            <a:r>
              <a:rPr lang="de-DE" altLang="de-DE"/>
              <a:t>Her mitant dur Wolche to illemit drusi puzen, um brackl jaun utten. Rumber olst gumme Placke on ofen heiritate us. </a:t>
            </a:r>
          </a:p>
          <a:p>
            <a:pPr lvl="2" eaLnBrk="1" hangingPunct="1">
              <a:lnSpc>
                <a:spcPct val="110000"/>
              </a:lnSpc>
              <a:spcBef>
                <a:spcPct val="0"/>
              </a:spcBef>
              <a:buClr>
                <a:schemeClr val="tx1"/>
              </a:buClr>
            </a:pPr>
            <a:r>
              <a:rPr lang="de-DE" altLang="de-DE"/>
              <a:t>Janera als Gastuv lost ette suber, brastet Alstra geratet.</a:t>
            </a:r>
          </a:p>
        </p:txBody>
      </p:sp>
      <p:sp>
        <p:nvSpPr>
          <p:cNvPr id="5129" name="Text Box 9"/>
          <p:cNvSpPr txBox="1">
            <a:spLocks noChangeArrowheads="1"/>
          </p:cNvSpPr>
          <p:nvPr/>
        </p:nvSpPr>
        <p:spPr bwMode="auto">
          <a:xfrm>
            <a:off x="22909213" y="17430750"/>
            <a:ext cx="6215062" cy="919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1" eaLnBrk="1" hangingPunct="1">
              <a:lnSpc>
                <a:spcPct val="110000"/>
              </a:lnSpc>
              <a:spcBef>
                <a:spcPct val="0"/>
              </a:spcBef>
              <a:buClr>
                <a:schemeClr val="tx1"/>
              </a:buClr>
            </a:pPr>
            <a:r>
              <a:rPr lang="de-DE" altLang="de-DE"/>
              <a:t>Copy 32 pt </a:t>
            </a:r>
          </a:p>
          <a:p>
            <a:pPr lvl="1" eaLnBrk="1" hangingPunct="1">
              <a:lnSpc>
                <a:spcPct val="110000"/>
              </a:lnSpc>
              <a:spcBef>
                <a:spcPct val="0"/>
              </a:spcBef>
              <a:buClr>
                <a:schemeClr val="tx1"/>
              </a:buClr>
            </a:pPr>
            <a:endParaRPr lang="de-DE" altLang="de-DE"/>
          </a:p>
          <a:p>
            <a:pPr lvl="1" eaLnBrk="1" hangingPunct="1">
              <a:lnSpc>
                <a:spcPct val="110000"/>
              </a:lnSpc>
              <a:spcBef>
                <a:spcPct val="0"/>
              </a:spcBef>
              <a:buClr>
                <a:schemeClr val="tx1"/>
              </a:buClr>
            </a:pPr>
            <a:r>
              <a:rPr lang="de-DE" altLang="de-DE"/>
              <a:t>Kisuali antux e weimi Kameran. Quol damnarin Tropi zu klenne perdi Utilira regau socht mol sunt. </a:t>
            </a:r>
          </a:p>
          <a:p>
            <a:pPr lvl="1" eaLnBrk="1" hangingPunct="1">
              <a:lnSpc>
                <a:spcPct val="110000"/>
              </a:lnSpc>
              <a:spcBef>
                <a:spcPct val="0"/>
              </a:spcBef>
              <a:buClr>
                <a:schemeClr val="tx1"/>
              </a:buClr>
            </a:pPr>
            <a:endParaRPr lang="de-DE" altLang="de-DE"/>
          </a:p>
          <a:p>
            <a:pPr lvl="1" eaLnBrk="1" hangingPunct="1">
              <a:lnSpc>
                <a:spcPct val="110000"/>
              </a:lnSpc>
              <a:spcBef>
                <a:spcPct val="0"/>
              </a:spcBef>
              <a:buClr>
                <a:schemeClr val="tx1"/>
              </a:buClr>
            </a:pPr>
            <a:r>
              <a:rPr lang="de-DE" altLang="de-DE"/>
              <a:t>Her mitant dur Wolche to illemit drusi puzen, um brackl jaun utten. </a:t>
            </a:r>
          </a:p>
        </p:txBody>
      </p:sp>
      <p:sp>
        <p:nvSpPr>
          <p:cNvPr id="5130" name="Text Box 10"/>
          <p:cNvSpPr txBox="1">
            <a:spLocks noChangeArrowheads="1"/>
          </p:cNvSpPr>
          <p:nvPr/>
        </p:nvSpPr>
        <p:spPr bwMode="auto">
          <a:xfrm>
            <a:off x="1168400" y="27252613"/>
            <a:ext cx="27955875" cy="9791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6000" tIns="378000" rIns="576000" bIns="270000"/>
          <a:lstStyle>
            <a:lvl1pPr defTabSz="4160838">
              <a:spcAft>
                <a:spcPct val="30000"/>
              </a:spcAft>
              <a:defRPr sz="6000" b="1">
                <a:solidFill>
                  <a:schemeClr val="tx1"/>
                </a:solidFill>
                <a:latin typeface="Arial" panose="020B0604020202020204" pitchFamily="34" charset="0"/>
              </a:defRPr>
            </a:lvl1pPr>
            <a:lvl2pPr marL="1588" defTabSz="4160838">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60838">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60838">
              <a:spcBef>
                <a:spcPct val="20000"/>
              </a:spcBef>
              <a:defRPr sz="3200">
                <a:solidFill>
                  <a:schemeClr val="tx1"/>
                </a:solidFill>
                <a:latin typeface="Arial" panose="020B0604020202020204" pitchFamily="34" charset="0"/>
              </a:defRPr>
            </a:lvl4pPr>
            <a:lvl5pPr marL="2057400" indent="-228600" defTabSz="4160838">
              <a:spcBef>
                <a:spcPct val="20000"/>
              </a:spcBef>
              <a:defRPr sz="3200">
                <a:solidFill>
                  <a:schemeClr val="tx1"/>
                </a:solidFill>
                <a:latin typeface="Arial" panose="020B0604020202020204" pitchFamily="34" charset="0"/>
              </a:defRPr>
            </a:lvl5pPr>
            <a:lvl6pPr marL="2514600" indent="-228600" defTabSz="4160838"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60838"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60838"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60838"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buClr>
                <a:schemeClr val="tx1"/>
              </a:buClr>
            </a:pPr>
            <a:r>
              <a:rPr lang="de-DE" altLang="de-DE"/>
              <a:t>Headline 60 pt</a:t>
            </a:r>
          </a:p>
          <a:p>
            <a:pPr lvl="1" eaLnBrk="1" hangingPunct="1">
              <a:lnSpc>
                <a:spcPct val="110000"/>
              </a:lnSpc>
              <a:spcBef>
                <a:spcPct val="0"/>
              </a:spcBef>
              <a:buClr>
                <a:schemeClr val="tx1"/>
              </a:buClr>
            </a:pPr>
            <a:r>
              <a:rPr lang="de-DE" altLang="de-DE"/>
              <a:t>Copy 32 pt </a:t>
            </a:r>
          </a:p>
          <a:p>
            <a:pPr lvl="1" eaLnBrk="1" hangingPunct="1">
              <a:lnSpc>
                <a:spcPct val="110000"/>
              </a:lnSpc>
              <a:spcBef>
                <a:spcPct val="0"/>
              </a:spcBef>
              <a:buClr>
                <a:schemeClr val="tx1"/>
              </a:buClr>
            </a:pPr>
            <a:r>
              <a:rPr lang="de-DE" altLang="de-DE"/>
              <a:t>Kisuali antux e weimi Kameran. Quol damnarin Tropi zu klenne perdi Utilira regau socht mol sunt. Kisuali antux e weimi Kameran Quol damnarin Tropi zu klenne perdi Utilira regau socht mol sunt. Her mitant dur Wolche to illemit drusi puzen, um brackl jaun utten. Rumber olst gumme Placke on ofen heiritate us. Janera als Gastuv lost ette suber, brastet Alstra geratet.</a:t>
            </a:r>
          </a:p>
          <a:p>
            <a:pPr lvl="1" eaLnBrk="1" hangingPunct="1">
              <a:lnSpc>
                <a:spcPct val="110000"/>
              </a:lnSpc>
              <a:spcBef>
                <a:spcPct val="0"/>
              </a:spcBef>
              <a:buClr>
                <a:schemeClr val="tx1"/>
              </a:buClr>
            </a:pPr>
            <a:r>
              <a:rPr lang="de-DE" altLang="de-DE"/>
              <a:t>Her mitant dur Wolche to illemit drusi puzen, um brackl jaun damnarin Tropi zu klenne perdi Utilira regau socht mol sunt. Her mitant dur Wolche to illemit drusi puzen, um brackl jaun utten. Rumber olst gumme Placke on ofen heiritate us. Janera als Gastuv lost ette suber, brastet Alstra  utten.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033463" y="23722013"/>
            <a:ext cx="2051050" cy="2913062"/>
          </a:xfrm>
          <a:prstGeom prst="rect">
            <a:avLst/>
          </a:prstGeom>
          <a:solidFill>
            <a:srgbClr val="FFC82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1" name="Rectangle 3"/>
          <p:cNvSpPr>
            <a:spLocks noChangeArrowheads="1"/>
          </p:cNvSpPr>
          <p:nvPr/>
        </p:nvSpPr>
        <p:spPr bwMode="auto">
          <a:xfrm>
            <a:off x="3182938" y="23722013"/>
            <a:ext cx="2049462" cy="2913062"/>
          </a:xfrm>
          <a:prstGeom prst="rect">
            <a:avLst/>
          </a:prstGeom>
          <a:solidFill>
            <a:srgbClr val="E16D0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2" name="Rectangle 4"/>
          <p:cNvSpPr>
            <a:spLocks noChangeArrowheads="1"/>
          </p:cNvSpPr>
          <p:nvPr/>
        </p:nvSpPr>
        <p:spPr bwMode="auto">
          <a:xfrm>
            <a:off x="5330825" y="23722013"/>
            <a:ext cx="2051050" cy="2913062"/>
          </a:xfrm>
          <a:prstGeom prst="rect">
            <a:avLst/>
          </a:prstGeom>
          <a:solidFill>
            <a:srgbClr val="711C2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3" name="Rectangle 5"/>
          <p:cNvSpPr>
            <a:spLocks noChangeArrowheads="1"/>
          </p:cNvSpPr>
          <p:nvPr/>
        </p:nvSpPr>
        <p:spPr bwMode="auto">
          <a:xfrm>
            <a:off x="7480300" y="23722013"/>
            <a:ext cx="2049463" cy="2913062"/>
          </a:xfrm>
          <a:prstGeom prst="rect">
            <a:avLst/>
          </a:prstGeom>
          <a:solidFill>
            <a:srgbClr val="ACC13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4" name="Rectangle 6"/>
          <p:cNvSpPr>
            <a:spLocks noChangeArrowheads="1"/>
          </p:cNvSpPr>
          <p:nvPr/>
        </p:nvSpPr>
        <p:spPr bwMode="auto">
          <a:xfrm>
            <a:off x="9628188" y="23722013"/>
            <a:ext cx="2051050" cy="2913062"/>
          </a:xfrm>
          <a:prstGeom prst="rect">
            <a:avLst/>
          </a:prstGeom>
          <a:solidFill>
            <a:srgbClr val="6D830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5" name="Rectangle 7"/>
          <p:cNvSpPr>
            <a:spLocks noChangeArrowheads="1"/>
          </p:cNvSpPr>
          <p:nvPr/>
        </p:nvSpPr>
        <p:spPr bwMode="auto">
          <a:xfrm>
            <a:off x="11777663" y="23722013"/>
            <a:ext cx="2049462" cy="2913062"/>
          </a:xfrm>
          <a:prstGeom prst="rect">
            <a:avLst/>
          </a:prstGeom>
          <a:solidFill>
            <a:srgbClr val="00534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6" name="Rectangle 8"/>
          <p:cNvSpPr>
            <a:spLocks noChangeArrowheads="1"/>
          </p:cNvSpPr>
          <p:nvPr/>
        </p:nvSpPr>
        <p:spPr bwMode="auto">
          <a:xfrm>
            <a:off x="13925550" y="23722013"/>
            <a:ext cx="2051050" cy="2913062"/>
          </a:xfrm>
          <a:prstGeom prst="rect">
            <a:avLst/>
          </a:prstGeom>
          <a:solidFill>
            <a:srgbClr val="66B4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7" name="Rectangle 9"/>
          <p:cNvSpPr>
            <a:spLocks noChangeArrowheads="1"/>
          </p:cNvSpPr>
          <p:nvPr/>
        </p:nvSpPr>
        <p:spPr bwMode="auto">
          <a:xfrm>
            <a:off x="16075025" y="23722013"/>
            <a:ext cx="2049463" cy="2913062"/>
          </a:xfrm>
          <a:prstGeom prst="rect">
            <a:avLst/>
          </a:prstGeom>
          <a:solidFill>
            <a:srgbClr val="00709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8" name="Rectangle 10"/>
          <p:cNvSpPr>
            <a:spLocks noChangeArrowheads="1"/>
          </p:cNvSpPr>
          <p:nvPr/>
        </p:nvSpPr>
        <p:spPr bwMode="auto">
          <a:xfrm>
            <a:off x="18224500" y="23722013"/>
            <a:ext cx="2049463" cy="2913062"/>
          </a:xfrm>
          <a:prstGeom prst="rect">
            <a:avLst/>
          </a:prstGeom>
          <a:solidFill>
            <a:srgbClr val="003F57"/>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79" name="Rectangle 11"/>
          <p:cNvSpPr>
            <a:spLocks noChangeArrowheads="1"/>
          </p:cNvSpPr>
          <p:nvPr/>
        </p:nvSpPr>
        <p:spPr bwMode="auto">
          <a:xfrm>
            <a:off x="20372388" y="23722013"/>
            <a:ext cx="2049462" cy="2913062"/>
          </a:xfrm>
          <a:prstGeom prst="rect">
            <a:avLst/>
          </a:prstGeom>
          <a:solidFill>
            <a:srgbClr val="8A307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0" name="Rectangle 12"/>
          <p:cNvSpPr>
            <a:spLocks noChangeArrowheads="1"/>
          </p:cNvSpPr>
          <p:nvPr/>
        </p:nvSpPr>
        <p:spPr bwMode="auto">
          <a:xfrm>
            <a:off x="22521863" y="23722013"/>
            <a:ext cx="2049462" cy="2913062"/>
          </a:xfrm>
          <a:prstGeom prst="rect">
            <a:avLst/>
          </a:prstGeom>
          <a:solidFill>
            <a:srgbClr val="51124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1" name="Rectangle 13"/>
          <p:cNvSpPr>
            <a:spLocks noChangeArrowheads="1"/>
          </p:cNvSpPr>
          <p:nvPr/>
        </p:nvSpPr>
        <p:spPr bwMode="auto">
          <a:xfrm>
            <a:off x="24669750" y="23722013"/>
            <a:ext cx="2049463" cy="2913062"/>
          </a:xfrm>
          <a:prstGeom prst="rect">
            <a:avLst/>
          </a:prstGeom>
          <a:solidFill>
            <a:srgbClr val="4C183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2" name="Rectangle 14"/>
          <p:cNvSpPr>
            <a:spLocks noChangeArrowheads="1"/>
          </p:cNvSpPr>
          <p:nvPr/>
        </p:nvSpPr>
        <p:spPr bwMode="auto">
          <a:xfrm>
            <a:off x="26819225" y="23722013"/>
            <a:ext cx="2049463" cy="2913062"/>
          </a:xfrm>
          <a:prstGeom prst="rect">
            <a:avLst/>
          </a:prstGeom>
          <a:solidFill>
            <a:schemeClr val="tx1"/>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3" name="Rectangle 15"/>
          <p:cNvSpPr>
            <a:spLocks noChangeArrowheads="1"/>
          </p:cNvSpPr>
          <p:nvPr/>
        </p:nvSpPr>
        <p:spPr bwMode="auto">
          <a:xfrm>
            <a:off x="1033463" y="26841450"/>
            <a:ext cx="2051050" cy="2913063"/>
          </a:xfrm>
          <a:prstGeom prst="rect">
            <a:avLst/>
          </a:prstGeom>
          <a:solidFill>
            <a:srgbClr val="FFD35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4" name="Rectangle 16"/>
          <p:cNvSpPr>
            <a:spLocks noChangeArrowheads="1"/>
          </p:cNvSpPr>
          <p:nvPr/>
        </p:nvSpPr>
        <p:spPr bwMode="auto">
          <a:xfrm>
            <a:off x="3182938" y="26841450"/>
            <a:ext cx="2049462" cy="2913063"/>
          </a:xfrm>
          <a:prstGeom prst="rect">
            <a:avLst/>
          </a:prstGeom>
          <a:solidFill>
            <a:srgbClr val="E78A3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5" name="Rectangle 17"/>
          <p:cNvSpPr>
            <a:spLocks noChangeArrowheads="1"/>
          </p:cNvSpPr>
          <p:nvPr/>
        </p:nvSpPr>
        <p:spPr bwMode="auto">
          <a:xfrm>
            <a:off x="5330825" y="26841450"/>
            <a:ext cx="2051050" cy="2913063"/>
          </a:xfrm>
          <a:prstGeom prst="rect">
            <a:avLst/>
          </a:prstGeom>
          <a:solidFill>
            <a:srgbClr val="8D495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6" name="Rectangle 18"/>
          <p:cNvSpPr>
            <a:spLocks noChangeArrowheads="1"/>
          </p:cNvSpPr>
          <p:nvPr/>
        </p:nvSpPr>
        <p:spPr bwMode="auto">
          <a:xfrm>
            <a:off x="7480300" y="26841450"/>
            <a:ext cx="2049463" cy="2913063"/>
          </a:xfrm>
          <a:prstGeom prst="rect">
            <a:avLst/>
          </a:prstGeom>
          <a:solidFill>
            <a:srgbClr val="BDCD61"/>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7" name="Rectangle 19"/>
          <p:cNvSpPr>
            <a:spLocks noChangeArrowheads="1"/>
          </p:cNvSpPr>
          <p:nvPr/>
        </p:nvSpPr>
        <p:spPr bwMode="auto">
          <a:xfrm>
            <a:off x="9628188" y="26841450"/>
            <a:ext cx="2051050" cy="2913063"/>
          </a:xfrm>
          <a:prstGeom prst="rect">
            <a:avLst/>
          </a:prstGeom>
          <a:solidFill>
            <a:srgbClr val="8A9C3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8" name="Rectangle 20"/>
          <p:cNvSpPr>
            <a:spLocks noChangeArrowheads="1"/>
          </p:cNvSpPr>
          <p:nvPr/>
        </p:nvSpPr>
        <p:spPr bwMode="auto">
          <a:xfrm>
            <a:off x="11777663" y="26841450"/>
            <a:ext cx="2049462" cy="2913063"/>
          </a:xfrm>
          <a:prstGeom prst="rect">
            <a:avLst/>
          </a:prstGeom>
          <a:solidFill>
            <a:srgbClr val="33756E"/>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89" name="Rectangle 21"/>
          <p:cNvSpPr>
            <a:spLocks noChangeArrowheads="1"/>
          </p:cNvSpPr>
          <p:nvPr/>
        </p:nvSpPr>
        <p:spPr bwMode="auto">
          <a:xfrm>
            <a:off x="13925550" y="26841450"/>
            <a:ext cx="2051050" cy="2913063"/>
          </a:xfrm>
          <a:prstGeom prst="rect">
            <a:avLst/>
          </a:prstGeom>
          <a:solidFill>
            <a:srgbClr val="85C3D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0" name="Rectangle 22"/>
          <p:cNvSpPr>
            <a:spLocks noChangeArrowheads="1"/>
          </p:cNvSpPr>
          <p:nvPr/>
        </p:nvSpPr>
        <p:spPr bwMode="auto">
          <a:xfrm>
            <a:off x="16075025" y="26841450"/>
            <a:ext cx="2049463" cy="2913063"/>
          </a:xfrm>
          <a:prstGeom prst="rect">
            <a:avLst/>
          </a:prstGeom>
          <a:solidFill>
            <a:srgbClr val="338DA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1" name="Rectangle 23"/>
          <p:cNvSpPr>
            <a:spLocks noChangeArrowheads="1"/>
          </p:cNvSpPr>
          <p:nvPr/>
        </p:nvSpPr>
        <p:spPr bwMode="auto">
          <a:xfrm>
            <a:off x="18224500" y="26841450"/>
            <a:ext cx="2049463" cy="2913063"/>
          </a:xfrm>
          <a:prstGeom prst="rect">
            <a:avLst/>
          </a:prstGeom>
          <a:solidFill>
            <a:srgbClr val="33657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2" name="Rectangle 24"/>
          <p:cNvSpPr>
            <a:spLocks noChangeArrowheads="1"/>
          </p:cNvSpPr>
          <p:nvPr/>
        </p:nvSpPr>
        <p:spPr bwMode="auto">
          <a:xfrm>
            <a:off x="20372388" y="26841450"/>
            <a:ext cx="2049462" cy="2913063"/>
          </a:xfrm>
          <a:prstGeom prst="rect">
            <a:avLst/>
          </a:prstGeom>
          <a:solidFill>
            <a:srgbClr val="A159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3" name="Rectangle 25"/>
          <p:cNvSpPr>
            <a:spLocks noChangeArrowheads="1"/>
          </p:cNvSpPr>
          <p:nvPr/>
        </p:nvSpPr>
        <p:spPr bwMode="auto">
          <a:xfrm>
            <a:off x="22521863" y="26841450"/>
            <a:ext cx="2049462" cy="2913063"/>
          </a:xfrm>
          <a:prstGeom prst="rect">
            <a:avLst/>
          </a:prstGeom>
          <a:solidFill>
            <a:srgbClr val="74416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4" name="Rectangle 26"/>
          <p:cNvSpPr>
            <a:spLocks noChangeArrowheads="1"/>
          </p:cNvSpPr>
          <p:nvPr/>
        </p:nvSpPr>
        <p:spPr bwMode="auto">
          <a:xfrm>
            <a:off x="24669750" y="26841450"/>
            <a:ext cx="2049463" cy="2913063"/>
          </a:xfrm>
          <a:prstGeom prst="rect">
            <a:avLst/>
          </a:prstGeom>
          <a:solidFill>
            <a:srgbClr val="70465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5" name="Rectangle 27"/>
          <p:cNvSpPr>
            <a:spLocks noChangeArrowheads="1"/>
          </p:cNvSpPr>
          <p:nvPr/>
        </p:nvSpPr>
        <p:spPr bwMode="auto">
          <a:xfrm>
            <a:off x="26819225" y="26841450"/>
            <a:ext cx="2049463" cy="2913063"/>
          </a:xfrm>
          <a:prstGeom prst="rect">
            <a:avLst/>
          </a:prstGeom>
          <a:solidFill>
            <a:srgbClr val="33333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6" name="Rectangle 28"/>
          <p:cNvSpPr>
            <a:spLocks noChangeArrowheads="1"/>
          </p:cNvSpPr>
          <p:nvPr/>
        </p:nvSpPr>
        <p:spPr bwMode="auto">
          <a:xfrm>
            <a:off x="1033463" y="29960888"/>
            <a:ext cx="2051050" cy="2911475"/>
          </a:xfrm>
          <a:prstGeom prst="rect">
            <a:avLst/>
          </a:prstGeom>
          <a:solidFill>
            <a:srgbClr val="FFDE7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7" name="Rectangle 29"/>
          <p:cNvSpPr>
            <a:spLocks noChangeArrowheads="1"/>
          </p:cNvSpPr>
          <p:nvPr/>
        </p:nvSpPr>
        <p:spPr bwMode="auto">
          <a:xfrm>
            <a:off x="3182938" y="29960888"/>
            <a:ext cx="2049462" cy="2911475"/>
          </a:xfrm>
          <a:prstGeom prst="rect">
            <a:avLst/>
          </a:prstGeom>
          <a:solidFill>
            <a:srgbClr val="EDA76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8" name="Rectangle 30"/>
          <p:cNvSpPr>
            <a:spLocks noChangeArrowheads="1"/>
          </p:cNvSpPr>
          <p:nvPr/>
        </p:nvSpPr>
        <p:spPr bwMode="auto">
          <a:xfrm>
            <a:off x="5330825" y="29960888"/>
            <a:ext cx="2051050" cy="2911475"/>
          </a:xfrm>
          <a:prstGeom prst="rect">
            <a:avLst/>
          </a:prstGeom>
          <a:solidFill>
            <a:srgbClr val="AA7782"/>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199" name="Rectangle 31"/>
          <p:cNvSpPr>
            <a:spLocks noChangeArrowheads="1"/>
          </p:cNvSpPr>
          <p:nvPr/>
        </p:nvSpPr>
        <p:spPr bwMode="auto">
          <a:xfrm>
            <a:off x="7480300" y="29960888"/>
            <a:ext cx="2049463" cy="2911475"/>
          </a:xfrm>
          <a:prstGeom prst="rect">
            <a:avLst/>
          </a:prstGeom>
          <a:solidFill>
            <a:srgbClr val="CDDA8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0" name="Rectangle 32"/>
          <p:cNvSpPr>
            <a:spLocks noChangeArrowheads="1"/>
          </p:cNvSpPr>
          <p:nvPr/>
        </p:nvSpPr>
        <p:spPr bwMode="auto">
          <a:xfrm>
            <a:off x="9628188" y="29960888"/>
            <a:ext cx="2051050" cy="2911475"/>
          </a:xfrm>
          <a:prstGeom prst="rect">
            <a:avLst/>
          </a:prstGeom>
          <a:solidFill>
            <a:srgbClr val="A7B56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1" name="Rectangle 33"/>
          <p:cNvSpPr>
            <a:spLocks noChangeArrowheads="1"/>
          </p:cNvSpPr>
          <p:nvPr/>
        </p:nvSpPr>
        <p:spPr bwMode="auto">
          <a:xfrm>
            <a:off x="11777663" y="29960888"/>
            <a:ext cx="2049462" cy="2911475"/>
          </a:xfrm>
          <a:prstGeom prst="rect">
            <a:avLst/>
          </a:prstGeom>
          <a:solidFill>
            <a:srgbClr val="669892"/>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2" name="Rectangle 34"/>
          <p:cNvSpPr>
            <a:spLocks noChangeArrowheads="1"/>
          </p:cNvSpPr>
          <p:nvPr/>
        </p:nvSpPr>
        <p:spPr bwMode="auto">
          <a:xfrm>
            <a:off x="13925550" y="29960888"/>
            <a:ext cx="2051050" cy="2911475"/>
          </a:xfrm>
          <a:prstGeom prst="rect">
            <a:avLst/>
          </a:prstGeom>
          <a:solidFill>
            <a:srgbClr val="A3D2E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3" name="Rectangle 35"/>
          <p:cNvSpPr>
            <a:spLocks noChangeArrowheads="1"/>
          </p:cNvSpPr>
          <p:nvPr/>
        </p:nvSpPr>
        <p:spPr bwMode="auto">
          <a:xfrm>
            <a:off x="16075025" y="29960888"/>
            <a:ext cx="2049463" cy="2911475"/>
          </a:xfrm>
          <a:prstGeom prst="rect">
            <a:avLst/>
          </a:prstGeom>
          <a:solidFill>
            <a:srgbClr val="66A9C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4" name="Rectangle 36"/>
          <p:cNvSpPr>
            <a:spLocks noChangeArrowheads="1"/>
          </p:cNvSpPr>
          <p:nvPr/>
        </p:nvSpPr>
        <p:spPr bwMode="auto">
          <a:xfrm>
            <a:off x="18224500" y="29960888"/>
            <a:ext cx="2049463" cy="2911475"/>
          </a:xfrm>
          <a:prstGeom prst="rect">
            <a:avLst/>
          </a:prstGeom>
          <a:solidFill>
            <a:srgbClr val="668C9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5" name="Rectangle 37"/>
          <p:cNvSpPr>
            <a:spLocks noChangeArrowheads="1"/>
          </p:cNvSpPr>
          <p:nvPr/>
        </p:nvSpPr>
        <p:spPr bwMode="auto">
          <a:xfrm>
            <a:off x="20372388" y="29960888"/>
            <a:ext cx="2049462" cy="2911475"/>
          </a:xfrm>
          <a:prstGeom prst="rect">
            <a:avLst/>
          </a:prstGeom>
          <a:solidFill>
            <a:srgbClr val="B983B2"/>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6" name="Rectangle 38"/>
          <p:cNvSpPr>
            <a:spLocks noChangeArrowheads="1"/>
          </p:cNvSpPr>
          <p:nvPr/>
        </p:nvSpPr>
        <p:spPr bwMode="auto">
          <a:xfrm>
            <a:off x="22521863" y="29960888"/>
            <a:ext cx="2049462" cy="2911475"/>
          </a:xfrm>
          <a:prstGeom prst="rect">
            <a:avLst/>
          </a:prstGeom>
          <a:solidFill>
            <a:srgbClr val="97719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7" name="Rectangle 39"/>
          <p:cNvSpPr>
            <a:spLocks noChangeArrowheads="1"/>
          </p:cNvSpPr>
          <p:nvPr/>
        </p:nvSpPr>
        <p:spPr bwMode="auto">
          <a:xfrm>
            <a:off x="24669750" y="29960888"/>
            <a:ext cx="2049463" cy="2911475"/>
          </a:xfrm>
          <a:prstGeom prst="rect">
            <a:avLst/>
          </a:prstGeom>
          <a:solidFill>
            <a:srgbClr val="947483"/>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8" name="Rectangle 40"/>
          <p:cNvSpPr>
            <a:spLocks noChangeArrowheads="1"/>
          </p:cNvSpPr>
          <p:nvPr/>
        </p:nvSpPr>
        <p:spPr bwMode="auto">
          <a:xfrm>
            <a:off x="26819225" y="29960888"/>
            <a:ext cx="2049463" cy="2911475"/>
          </a:xfrm>
          <a:prstGeom prst="rect">
            <a:avLst/>
          </a:prstGeom>
          <a:solidFill>
            <a:srgbClr val="66666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09" name="Rectangle 41"/>
          <p:cNvSpPr>
            <a:spLocks noChangeArrowheads="1"/>
          </p:cNvSpPr>
          <p:nvPr/>
        </p:nvSpPr>
        <p:spPr bwMode="auto">
          <a:xfrm>
            <a:off x="1033463" y="33080325"/>
            <a:ext cx="2051050" cy="2911475"/>
          </a:xfrm>
          <a:prstGeom prst="rect">
            <a:avLst/>
          </a:prstGeom>
          <a:solidFill>
            <a:srgbClr val="FFE9A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0" name="Rectangle 42"/>
          <p:cNvSpPr>
            <a:spLocks noChangeArrowheads="1"/>
          </p:cNvSpPr>
          <p:nvPr/>
        </p:nvSpPr>
        <p:spPr bwMode="auto">
          <a:xfrm>
            <a:off x="3182938" y="33080325"/>
            <a:ext cx="2049462" cy="2911475"/>
          </a:xfrm>
          <a:prstGeom prst="rect">
            <a:avLst/>
          </a:prstGeom>
          <a:solidFill>
            <a:srgbClr val="F3C5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1" name="Rectangle 43"/>
          <p:cNvSpPr>
            <a:spLocks noChangeArrowheads="1"/>
          </p:cNvSpPr>
          <p:nvPr/>
        </p:nvSpPr>
        <p:spPr bwMode="auto">
          <a:xfrm>
            <a:off x="5330825" y="33080325"/>
            <a:ext cx="2051050" cy="2911475"/>
          </a:xfrm>
          <a:prstGeom prst="rect">
            <a:avLst/>
          </a:prstGeom>
          <a:solidFill>
            <a:srgbClr val="C6A4A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2" name="Rectangle 44"/>
          <p:cNvSpPr>
            <a:spLocks noChangeArrowheads="1"/>
          </p:cNvSpPr>
          <p:nvPr/>
        </p:nvSpPr>
        <p:spPr bwMode="auto">
          <a:xfrm>
            <a:off x="7480300" y="33080325"/>
            <a:ext cx="2049463" cy="2911475"/>
          </a:xfrm>
          <a:prstGeom prst="rect">
            <a:avLst/>
          </a:prstGeom>
          <a:solidFill>
            <a:srgbClr val="DEE6B0"/>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3" name="Rectangle 45"/>
          <p:cNvSpPr>
            <a:spLocks noChangeArrowheads="1"/>
          </p:cNvSpPr>
          <p:nvPr/>
        </p:nvSpPr>
        <p:spPr bwMode="auto">
          <a:xfrm>
            <a:off x="9628188" y="33080325"/>
            <a:ext cx="2051050" cy="2911475"/>
          </a:xfrm>
          <a:prstGeom prst="rect">
            <a:avLst/>
          </a:prstGeom>
          <a:solidFill>
            <a:srgbClr val="C5CD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4" name="Rectangle 46"/>
          <p:cNvSpPr>
            <a:spLocks noChangeArrowheads="1"/>
          </p:cNvSpPr>
          <p:nvPr/>
        </p:nvSpPr>
        <p:spPr bwMode="auto">
          <a:xfrm>
            <a:off x="11777663" y="33080325"/>
            <a:ext cx="2049462" cy="2911475"/>
          </a:xfrm>
          <a:prstGeom prst="rect">
            <a:avLst/>
          </a:prstGeom>
          <a:solidFill>
            <a:srgbClr val="99BAB7"/>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5" name="Rectangle 47"/>
          <p:cNvSpPr>
            <a:spLocks noChangeArrowheads="1"/>
          </p:cNvSpPr>
          <p:nvPr/>
        </p:nvSpPr>
        <p:spPr bwMode="auto">
          <a:xfrm>
            <a:off x="13925550" y="33080325"/>
            <a:ext cx="2051050" cy="2911475"/>
          </a:xfrm>
          <a:prstGeom prst="rect">
            <a:avLst/>
          </a:prstGeom>
          <a:solidFill>
            <a:srgbClr val="C2E1ED"/>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6" name="Rectangle 48"/>
          <p:cNvSpPr>
            <a:spLocks noChangeArrowheads="1"/>
          </p:cNvSpPr>
          <p:nvPr/>
        </p:nvSpPr>
        <p:spPr bwMode="auto">
          <a:xfrm>
            <a:off x="16075025" y="33080325"/>
            <a:ext cx="2049463" cy="2911475"/>
          </a:xfrm>
          <a:prstGeom prst="rect">
            <a:avLst/>
          </a:prstGeom>
          <a:solidFill>
            <a:srgbClr val="99C6D7"/>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7" name="Rectangle 49"/>
          <p:cNvSpPr>
            <a:spLocks noChangeArrowheads="1"/>
          </p:cNvSpPr>
          <p:nvPr/>
        </p:nvSpPr>
        <p:spPr bwMode="auto">
          <a:xfrm>
            <a:off x="18224500" y="33080325"/>
            <a:ext cx="2049463" cy="2911475"/>
          </a:xfrm>
          <a:prstGeom prst="rect">
            <a:avLst/>
          </a:prstGeom>
          <a:solidFill>
            <a:srgbClr val="99B2B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8" name="Rectangle 50"/>
          <p:cNvSpPr>
            <a:spLocks noChangeArrowheads="1"/>
          </p:cNvSpPr>
          <p:nvPr/>
        </p:nvSpPr>
        <p:spPr bwMode="auto">
          <a:xfrm>
            <a:off x="20372388" y="33080325"/>
            <a:ext cx="2049462" cy="2911475"/>
          </a:xfrm>
          <a:prstGeom prst="rect">
            <a:avLst/>
          </a:prstGeom>
          <a:solidFill>
            <a:srgbClr val="D0AC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19" name="Rectangle 51"/>
          <p:cNvSpPr>
            <a:spLocks noChangeArrowheads="1"/>
          </p:cNvSpPr>
          <p:nvPr/>
        </p:nvSpPr>
        <p:spPr bwMode="auto">
          <a:xfrm>
            <a:off x="22521863" y="33080325"/>
            <a:ext cx="2049462" cy="2911475"/>
          </a:xfrm>
          <a:prstGeom prst="rect">
            <a:avLst/>
          </a:prstGeom>
          <a:solidFill>
            <a:srgbClr val="B9A0B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0" name="Rectangle 52"/>
          <p:cNvSpPr>
            <a:spLocks noChangeArrowheads="1"/>
          </p:cNvSpPr>
          <p:nvPr/>
        </p:nvSpPr>
        <p:spPr bwMode="auto">
          <a:xfrm>
            <a:off x="24669750" y="33080325"/>
            <a:ext cx="2049463" cy="2911475"/>
          </a:xfrm>
          <a:prstGeom prst="rect">
            <a:avLst/>
          </a:prstGeom>
          <a:solidFill>
            <a:srgbClr val="B7A3A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1" name="Rectangle 53"/>
          <p:cNvSpPr>
            <a:spLocks noChangeArrowheads="1"/>
          </p:cNvSpPr>
          <p:nvPr/>
        </p:nvSpPr>
        <p:spPr bwMode="auto">
          <a:xfrm>
            <a:off x="26819225" y="33080325"/>
            <a:ext cx="2049463" cy="2911475"/>
          </a:xfrm>
          <a:prstGeom prst="rect">
            <a:avLst/>
          </a:prstGeom>
          <a:solidFill>
            <a:srgbClr val="999999"/>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2" name="Rectangle 54"/>
          <p:cNvSpPr>
            <a:spLocks noChangeArrowheads="1"/>
          </p:cNvSpPr>
          <p:nvPr/>
        </p:nvSpPr>
        <p:spPr bwMode="auto">
          <a:xfrm>
            <a:off x="1033463" y="36198175"/>
            <a:ext cx="2051050" cy="2911475"/>
          </a:xfrm>
          <a:prstGeom prst="rect">
            <a:avLst/>
          </a:prstGeom>
          <a:solidFill>
            <a:srgbClr val="FFF4D4"/>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3" name="Rectangle 55"/>
          <p:cNvSpPr>
            <a:spLocks noChangeArrowheads="1"/>
          </p:cNvSpPr>
          <p:nvPr/>
        </p:nvSpPr>
        <p:spPr bwMode="auto">
          <a:xfrm>
            <a:off x="3182938" y="36198175"/>
            <a:ext cx="2049462" cy="2911475"/>
          </a:xfrm>
          <a:prstGeom prst="rect">
            <a:avLst/>
          </a:prstGeom>
          <a:solidFill>
            <a:srgbClr val="F9E2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4" name="Rectangle 56"/>
          <p:cNvSpPr>
            <a:spLocks noChangeArrowheads="1"/>
          </p:cNvSpPr>
          <p:nvPr/>
        </p:nvSpPr>
        <p:spPr bwMode="auto">
          <a:xfrm>
            <a:off x="5330825" y="36198175"/>
            <a:ext cx="2051050" cy="2911475"/>
          </a:xfrm>
          <a:prstGeom prst="rect">
            <a:avLst/>
          </a:prstGeom>
          <a:solidFill>
            <a:srgbClr val="E3D2D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5" name="Rectangle 57"/>
          <p:cNvSpPr>
            <a:spLocks noChangeArrowheads="1"/>
          </p:cNvSpPr>
          <p:nvPr/>
        </p:nvSpPr>
        <p:spPr bwMode="auto">
          <a:xfrm>
            <a:off x="7480300" y="36198175"/>
            <a:ext cx="2049463" cy="2911475"/>
          </a:xfrm>
          <a:prstGeom prst="rect">
            <a:avLst/>
          </a:prstGeom>
          <a:solidFill>
            <a:srgbClr val="EEF3D8"/>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6" name="Rectangle 58"/>
          <p:cNvSpPr>
            <a:spLocks noChangeArrowheads="1"/>
          </p:cNvSpPr>
          <p:nvPr/>
        </p:nvSpPr>
        <p:spPr bwMode="auto">
          <a:xfrm>
            <a:off x="9628188" y="36198175"/>
            <a:ext cx="2051050" cy="2911475"/>
          </a:xfrm>
          <a:prstGeom prst="rect">
            <a:avLst/>
          </a:prstGeom>
          <a:solidFill>
            <a:srgbClr val="E2E6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7" name="Rectangle 59"/>
          <p:cNvSpPr>
            <a:spLocks noChangeArrowheads="1"/>
          </p:cNvSpPr>
          <p:nvPr/>
        </p:nvSpPr>
        <p:spPr bwMode="auto">
          <a:xfrm>
            <a:off x="11777663" y="36198175"/>
            <a:ext cx="2049462" cy="2911475"/>
          </a:xfrm>
          <a:prstGeom prst="rect">
            <a:avLst/>
          </a:prstGeom>
          <a:solidFill>
            <a:srgbClr val="CCDDD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8" name="Rectangle 60"/>
          <p:cNvSpPr>
            <a:spLocks noChangeArrowheads="1"/>
          </p:cNvSpPr>
          <p:nvPr/>
        </p:nvSpPr>
        <p:spPr bwMode="auto">
          <a:xfrm>
            <a:off x="13925550" y="36198175"/>
            <a:ext cx="2051050" cy="2911475"/>
          </a:xfrm>
          <a:prstGeom prst="rect">
            <a:avLst/>
          </a:prstGeom>
          <a:solidFill>
            <a:srgbClr val="E0F0F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29" name="Rectangle 61"/>
          <p:cNvSpPr>
            <a:spLocks noChangeArrowheads="1"/>
          </p:cNvSpPr>
          <p:nvPr/>
        </p:nvSpPr>
        <p:spPr bwMode="auto">
          <a:xfrm>
            <a:off x="16075025" y="36198175"/>
            <a:ext cx="2049463" cy="2911475"/>
          </a:xfrm>
          <a:prstGeom prst="rect">
            <a:avLst/>
          </a:prstGeom>
          <a:solidFill>
            <a:srgbClr val="CCE2EB"/>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0" name="Rectangle 62"/>
          <p:cNvSpPr>
            <a:spLocks noChangeArrowheads="1"/>
          </p:cNvSpPr>
          <p:nvPr/>
        </p:nvSpPr>
        <p:spPr bwMode="auto">
          <a:xfrm>
            <a:off x="18224500" y="36198175"/>
            <a:ext cx="2049463" cy="2911475"/>
          </a:xfrm>
          <a:prstGeom prst="rect">
            <a:avLst/>
          </a:prstGeom>
          <a:solidFill>
            <a:srgbClr val="CCD9DD"/>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1" name="Rectangle 63"/>
          <p:cNvSpPr>
            <a:spLocks noChangeArrowheads="1"/>
          </p:cNvSpPr>
          <p:nvPr/>
        </p:nvSpPr>
        <p:spPr bwMode="auto">
          <a:xfrm>
            <a:off x="20372388" y="36198175"/>
            <a:ext cx="2049462" cy="2911475"/>
          </a:xfrm>
          <a:prstGeom prst="rect">
            <a:avLst/>
          </a:prstGeom>
          <a:solidFill>
            <a:srgbClr val="E8D6E5"/>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2" name="Rectangle 64"/>
          <p:cNvSpPr>
            <a:spLocks noChangeArrowheads="1"/>
          </p:cNvSpPr>
          <p:nvPr/>
        </p:nvSpPr>
        <p:spPr bwMode="auto">
          <a:xfrm>
            <a:off x="22521863" y="36198175"/>
            <a:ext cx="2049462" cy="2911475"/>
          </a:xfrm>
          <a:prstGeom prst="rect">
            <a:avLst/>
          </a:prstGeom>
          <a:solidFill>
            <a:srgbClr val="DCD0DA"/>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3" name="Rectangle 65"/>
          <p:cNvSpPr>
            <a:spLocks noChangeArrowheads="1"/>
          </p:cNvSpPr>
          <p:nvPr/>
        </p:nvSpPr>
        <p:spPr bwMode="auto">
          <a:xfrm>
            <a:off x="24669750" y="36198175"/>
            <a:ext cx="2049463" cy="2911475"/>
          </a:xfrm>
          <a:prstGeom prst="rect">
            <a:avLst/>
          </a:prstGeom>
          <a:solidFill>
            <a:srgbClr val="DBD1D6"/>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4" name="Rectangle 66"/>
          <p:cNvSpPr>
            <a:spLocks noChangeArrowheads="1"/>
          </p:cNvSpPr>
          <p:nvPr/>
        </p:nvSpPr>
        <p:spPr bwMode="auto">
          <a:xfrm>
            <a:off x="26819225" y="36198175"/>
            <a:ext cx="2049463" cy="2911475"/>
          </a:xfrm>
          <a:prstGeom prst="rect">
            <a:avLst/>
          </a:prstGeom>
          <a:solidFill>
            <a:srgbClr val="CCCCCC"/>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defTabSz="4159250">
              <a:spcAft>
                <a:spcPct val="30000"/>
              </a:spcAft>
              <a:defRPr sz="6000" b="1">
                <a:solidFill>
                  <a:schemeClr val="tx1"/>
                </a:solidFill>
                <a:latin typeface="Arial" panose="020B0604020202020204" pitchFamily="34" charset="0"/>
              </a:defRPr>
            </a:lvl1pPr>
            <a:lvl2pPr marL="742950" indent="-285750" defTabSz="4159250">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4159250">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4159250">
              <a:spcBef>
                <a:spcPct val="20000"/>
              </a:spcBef>
              <a:defRPr sz="3200">
                <a:solidFill>
                  <a:schemeClr val="tx1"/>
                </a:solidFill>
                <a:latin typeface="Arial" panose="020B0604020202020204" pitchFamily="34" charset="0"/>
              </a:defRPr>
            </a:lvl4pPr>
            <a:lvl5pPr marL="2057400" indent="-228600" defTabSz="4159250">
              <a:spcBef>
                <a:spcPct val="20000"/>
              </a:spcBef>
              <a:defRPr sz="3200">
                <a:solidFill>
                  <a:schemeClr val="tx1"/>
                </a:solidFill>
                <a:latin typeface="Arial" panose="020B0604020202020204" pitchFamily="34" charset="0"/>
              </a:defRPr>
            </a:lvl5pPr>
            <a:lvl6pPr marL="2514600" indent="-228600" defTabSz="4159250"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4159250"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4159250"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4159250"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8200" b="0"/>
              <a:t> </a:t>
            </a:r>
          </a:p>
        </p:txBody>
      </p:sp>
      <p:sp>
        <p:nvSpPr>
          <p:cNvPr id="7235" name="Text Box 67"/>
          <p:cNvSpPr txBox="1">
            <a:spLocks noChangeArrowheads="1"/>
          </p:cNvSpPr>
          <p:nvPr/>
        </p:nvSpPr>
        <p:spPr bwMode="auto">
          <a:xfrm>
            <a:off x="1295400" y="1222375"/>
            <a:ext cx="28467050" cy="209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3643313">
              <a:spcAft>
                <a:spcPct val="30000"/>
              </a:spcAft>
              <a:defRPr sz="6000" b="1">
                <a:solidFill>
                  <a:schemeClr val="tx1"/>
                </a:solidFill>
                <a:latin typeface="Arial" panose="020B0604020202020204" pitchFamily="34" charset="0"/>
              </a:defRPr>
            </a:lvl1pPr>
            <a:lvl2pPr marL="742950" indent="-285750" defTabSz="3643313">
              <a:spcBef>
                <a:spcPct val="20000"/>
              </a:spcBef>
              <a:buFont typeface="Arial" panose="020B0604020202020204" pitchFamily="34" charset="0"/>
              <a:defRPr sz="3200">
                <a:solidFill>
                  <a:schemeClr val="tx1"/>
                </a:solidFill>
                <a:latin typeface="Arial" panose="020B0604020202020204" pitchFamily="34" charset="0"/>
              </a:defRPr>
            </a:lvl2pPr>
            <a:lvl3pPr marL="1143000" indent="-228600" defTabSz="3643313">
              <a:spcBef>
                <a:spcPct val="20000"/>
              </a:spcBef>
              <a:buFont typeface="Arial" panose="020B0604020202020204" pitchFamily="34" charset="0"/>
              <a:buChar char="■"/>
              <a:defRPr sz="3200">
                <a:solidFill>
                  <a:schemeClr val="tx1"/>
                </a:solidFill>
                <a:latin typeface="Arial" panose="020B0604020202020204" pitchFamily="34" charset="0"/>
              </a:defRPr>
            </a:lvl3pPr>
            <a:lvl4pPr marL="1600200" indent="-228600" defTabSz="3643313">
              <a:spcBef>
                <a:spcPct val="20000"/>
              </a:spcBef>
              <a:defRPr sz="3200">
                <a:solidFill>
                  <a:schemeClr val="tx1"/>
                </a:solidFill>
                <a:latin typeface="Arial" panose="020B0604020202020204" pitchFamily="34" charset="0"/>
              </a:defRPr>
            </a:lvl4pPr>
            <a:lvl5pPr marL="2057400" indent="-228600" defTabSz="3643313">
              <a:spcBef>
                <a:spcPct val="20000"/>
              </a:spcBef>
              <a:defRPr sz="3200">
                <a:solidFill>
                  <a:schemeClr val="tx1"/>
                </a:solidFill>
                <a:latin typeface="Arial" panose="020B0604020202020204" pitchFamily="34" charset="0"/>
              </a:defRPr>
            </a:lvl5pPr>
            <a:lvl6pPr marL="2514600" indent="-228600" defTabSz="3643313" eaLnBrk="0" fontAlgn="base" hangingPunct="0">
              <a:spcBef>
                <a:spcPct val="20000"/>
              </a:spcBef>
              <a:spcAft>
                <a:spcPct val="0"/>
              </a:spcAft>
              <a:defRPr sz="3200">
                <a:solidFill>
                  <a:schemeClr val="tx1"/>
                </a:solidFill>
                <a:latin typeface="Arial" panose="020B0604020202020204" pitchFamily="34" charset="0"/>
              </a:defRPr>
            </a:lvl6pPr>
            <a:lvl7pPr marL="2971800" indent="-228600" defTabSz="3643313" eaLnBrk="0" fontAlgn="base" hangingPunct="0">
              <a:spcBef>
                <a:spcPct val="20000"/>
              </a:spcBef>
              <a:spcAft>
                <a:spcPct val="0"/>
              </a:spcAft>
              <a:defRPr sz="3200">
                <a:solidFill>
                  <a:schemeClr val="tx1"/>
                </a:solidFill>
                <a:latin typeface="Arial" panose="020B0604020202020204" pitchFamily="34" charset="0"/>
              </a:defRPr>
            </a:lvl7pPr>
            <a:lvl8pPr marL="3429000" indent="-228600" defTabSz="3643313" eaLnBrk="0" fontAlgn="base" hangingPunct="0">
              <a:spcBef>
                <a:spcPct val="20000"/>
              </a:spcBef>
              <a:spcAft>
                <a:spcPct val="0"/>
              </a:spcAft>
              <a:defRPr sz="3200">
                <a:solidFill>
                  <a:schemeClr val="tx1"/>
                </a:solidFill>
                <a:latin typeface="Arial" panose="020B0604020202020204" pitchFamily="34" charset="0"/>
              </a:defRPr>
            </a:lvl8pPr>
            <a:lvl9pPr marL="3886200" indent="-228600" defTabSz="3643313" eaLnBrk="0" fontAlgn="base" hangingPunct="0">
              <a:spcBef>
                <a:spcPct val="20000"/>
              </a:spcBef>
              <a:spcAft>
                <a:spcPct val="0"/>
              </a:spcAft>
              <a:defRPr sz="3200">
                <a:solidFill>
                  <a:schemeClr val="tx1"/>
                </a:solidFill>
                <a:latin typeface="Arial" panose="020B0604020202020204" pitchFamily="34" charset="0"/>
              </a:defRPr>
            </a:lvl9pPr>
          </a:lstStyle>
          <a:p>
            <a:pPr eaLnBrk="1" hangingPunct="1">
              <a:spcAft>
                <a:spcPct val="0"/>
              </a:spcAft>
            </a:pPr>
            <a:r>
              <a:rPr lang="de-DE" altLang="de-DE" sz="6400"/>
              <a:t>Farben integrieren und ändern:</a:t>
            </a:r>
          </a:p>
          <a:p>
            <a:pPr eaLnBrk="1" hangingPunct="1">
              <a:spcAft>
                <a:spcPct val="0"/>
              </a:spcAft>
            </a:pPr>
            <a:endParaRPr lang="de-DE" altLang="de-DE" sz="6400"/>
          </a:p>
          <a:p>
            <a:pPr eaLnBrk="1" hangingPunct="1">
              <a:spcAft>
                <a:spcPct val="0"/>
              </a:spcAft>
            </a:pPr>
            <a:r>
              <a:rPr lang="de-DE" altLang="de-DE" sz="6400" b="0"/>
              <a:t>Alle Zusatzfarben der TU Braunschweig für die </a:t>
            </a:r>
            <a:r>
              <a:rPr lang="de-DE" altLang="de-DE" sz="6400"/>
              <a:t>Fülleffekte bzw. Hintergründe</a:t>
            </a:r>
            <a:r>
              <a:rPr lang="de-DE" altLang="de-DE" sz="6400" b="0"/>
              <a:t> auf Postern und Flyern sind in dieser Datei in Form von Farbschemas hinterlegt. Sie können einfach die Farbwelt einer gesamten Folie ändern.</a:t>
            </a:r>
          </a:p>
          <a:p>
            <a:pPr eaLnBrk="1" hangingPunct="1">
              <a:spcAft>
                <a:spcPct val="0"/>
              </a:spcAft>
            </a:pPr>
            <a:endParaRPr lang="de-DE" altLang="de-DE" sz="6400" b="0"/>
          </a:p>
          <a:p>
            <a:pPr eaLnBrk="1" hangingPunct="1">
              <a:spcAft>
                <a:spcPct val="0"/>
              </a:spcAft>
            </a:pPr>
            <a:r>
              <a:rPr lang="de-DE" altLang="de-DE" sz="6400" b="0"/>
              <a:t>In PowerPoint 2003: Im Menü „Format“, „Folienlayout“, und dann im Aufgabenbereich „Farbschemas“ wählen.</a:t>
            </a:r>
          </a:p>
          <a:p>
            <a:pPr eaLnBrk="1" hangingPunct="1">
              <a:spcAft>
                <a:spcPct val="0"/>
              </a:spcAft>
            </a:pPr>
            <a:r>
              <a:rPr lang="de-DE" altLang="de-DE" sz="6400" b="0"/>
              <a:t>In PowerPoint 2007: Unter Ansicht „Normal“, Reiter „Entwurf“, „Farben“, „Diese Präsentation“ die gewünschte Farbkombination wählen.</a:t>
            </a:r>
          </a:p>
          <a:p>
            <a:pPr eaLnBrk="1" hangingPunct="1">
              <a:spcAft>
                <a:spcPct val="0"/>
              </a:spcAft>
            </a:pPr>
            <a:endParaRPr lang="de-DE" altLang="de-DE" sz="6400" b="0"/>
          </a:p>
          <a:p>
            <a:pPr eaLnBrk="1" hangingPunct="1">
              <a:spcAft>
                <a:spcPct val="0"/>
              </a:spcAft>
            </a:pPr>
            <a:r>
              <a:rPr lang="de-DE" altLang="de-DE" sz="6400" b="0"/>
              <a:t>Als </a:t>
            </a:r>
            <a:r>
              <a:rPr lang="de-DE" altLang="de-DE" sz="6400"/>
              <a:t>Alternative:</a:t>
            </a:r>
            <a:r>
              <a:rPr lang="de-DE" altLang="de-DE" sz="6400" b="0"/>
              <a:t> Übertragen Sie die gewünschte Farbe mit dem Format-Pinsel auf die gewünschte Form (gewünschtes Farbfeld auf dieser Folie anklicken, in der Standard-Symbolleiste bzw. unter dem „Start“ Reiter in PowerPoint 2007 „Format übertragen“ wählen, und dann auf die gewünschte Form anwenden).</a:t>
            </a:r>
          </a:p>
          <a:p>
            <a:pPr eaLnBrk="1" hangingPunct="1">
              <a:spcAft>
                <a:spcPct val="0"/>
              </a:spcAft>
            </a:pPr>
            <a:endParaRPr lang="de-DE" altLang="de-DE" sz="6400" b="0"/>
          </a:p>
          <a:p>
            <a:pPr eaLnBrk="1" hangingPunct="1">
              <a:spcAft>
                <a:spcPct val="0"/>
              </a:spcAft>
            </a:pPr>
            <a:r>
              <a:rPr lang="de-DE" altLang="de-DE" sz="6400"/>
              <a:t>Achtung:</a:t>
            </a:r>
            <a:r>
              <a:rPr lang="de-DE" altLang="de-DE" sz="6400" b="0"/>
              <a:t> Bitte übertragen Sie die Farben </a:t>
            </a:r>
            <a:r>
              <a:rPr lang="de-DE" altLang="de-DE" sz="6400"/>
              <a:t>nicht</a:t>
            </a:r>
            <a:r>
              <a:rPr lang="de-DE" altLang="de-DE" sz="6400" b="0"/>
              <a:t> auf ein Textfeld, weil dadurch die Formatierung des Textfeldes überschrieben wird.</a:t>
            </a:r>
          </a:p>
          <a:p>
            <a:pPr eaLnBrk="1" hangingPunct="1">
              <a:spcAft>
                <a:spcPct val="0"/>
              </a:spcAft>
            </a:pPr>
            <a:endParaRPr lang="de-DE" altLang="de-DE" sz="6400" b="0"/>
          </a:p>
          <a:p>
            <a:pPr eaLnBrk="1" hangingPunct="1">
              <a:spcAft>
                <a:spcPct val="0"/>
              </a:spcAft>
            </a:pPr>
            <a:r>
              <a:rPr lang="de-DE" altLang="de-DE" sz="6400" b="0"/>
              <a:t>Die </a:t>
            </a:r>
            <a:r>
              <a:rPr lang="de-DE" altLang="de-DE" sz="6400"/>
              <a:t>Schriftfarbe</a:t>
            </a:r>
            <a:r>
              <a:rPr lang="de-DE" altLang="de-DE" sz="6400" b="0"/>
              <a:t> ist immer schwarz oder – bei dunklen Hintergründen – weiß.</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SIGNERDESIGNGRIDFILE" val="\\Inform001\transfer (d)\transfer\projekte\archiv\projekte\patrick\projekte\TU Braunschweig\ppt\included data\design grids\wissen a0 02.ini"/>
</p:tagLst>
</file>

<file path=ppt/theme/theme1.xml><?xml version="1.0" encoding="utf-8"?>
<a:theme xmlns:a="http://schemas.openxmlformats.org/drawingml/2006/main" name="Standarddesign">
  <a:themeElements>
    <a:clrScheme name="Standarddesign 6">
      <a:dk1>
        <a:srgbClr val="000000"/>
      </a:dk1>
      <a:lt1>
        <a:srgbClr val="FFFFFF"/>
      </a:lt1>
      <a:dk2>
        <a:srgbClr val="000000"/>
      </a:dk2>
      <a:lt2>
        <a:srgbClr val="33756E"/>
      </a:lt2>
      <a:accent1>
        <a:srgbClr val="00534A"/>
      </a:accent1>
      <a:accent2>
        <a:srgbClr val="669892"/>
      </a:accent2>
      <a:accent3>
        <a:srgbClr val="FFFFFF"/>
      </a:accent3>
      <a:accent4>
        <a:srgbClr val="000000"/>
      </a:accent4>
      <a:accent5>
        <a:srgbClr val="AAB3B1"/>
      </a:accent5>
      <a:accent6>
        <a:srgbClr val="5C8984"/>
      </a:accent6>
      <a:hlink>
        <a:srgbClr val="99BAB7"/>
      </a:hlink>
      <a:folHlink>
        <a:srgbClr val="CCDDDB"/>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60838" rtl="0" eaLnBrk="1" fontAlgn="base" latinLnBrk="0" hangingPunct="1">
          <a:lnSpc>
            <a:spcPct val="100000"/>
          </a:lnSpc>
          <a:spcBef>
            <a:spcPct val="0"/>
          </a:spcBef>
          <a:spcAft>
            <a:spcPct val="0"/>
          </a:spcAft>
          <a:buClrTx/>
          <a:buSzTx/>
          <a:buFontTx/>
          <a:buNone/>
          <a:tabLst/>
          <a:defRPr kumimoji="0" lang="de-DE" sz="8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60838" rtl="0" eaLnBrk="1" fontAlgn="base" latinLnBrk="0" hangingPunct="1">
          <a:lnSpc>
            <a:spcPct val="100000"/>
          </a:lnSpc>
          <a:spcBef>
            <a:spcPct val="0"/>
          </a:spcBef>
          <a:spcAft>
            <a:spcPct val="0"/>
          </a:spcAft>
          <a:buClrTx/>
          <a:buSzTx/>
          <a:buFontTx/>
          <a:buNone/>
          <a:tabLst/>
          <a:defRPr kumimoji="0" lang="de-DE" sz="82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FFD355"/>
        </a:lt2>
        <a:accent1>
          <a:srgbClr val="FFC82A"/>
        </a:accent1>
        <a:accent2>
          <a:srgbClr val="FFDE7F"/>
        </a:accent2>
        <a:accent3>
          <a:srgbClr val="FFFFFF"/>
        </a:accent3>
        <a:accent4>
          <a:srgbClr val="000000"/>
        </a:accent4>
        <a:accent5>
          <a:srgbClr val="FFE0AC"/>
        </a:accent5>
        <a:accent6>
          <a:srgbClr val="E7C972"/>
        </a:accent6>
        <a:hlink>
          <a:srgbClr val="FFE9AA"/>
        </a:hlink>
        <a:folHlink>
          <a:srgbClr val="FFF4D4"/>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E78A33"/>
        </a:lt2>
        <a:accent1>
          <a:srgbClr val="E16D00"/>
        </a:accent1>
        <a:accent2>
          <a:srgbClr val="EDA766"/>
        </a:accent2>
        <a:accent3>
          <a:srgbClr val="FFFFFF"/>
        </a:accent3>
        <a:accent4>
          <a:srgbClr val="000000"/>
        </a:accent4>
        <a:accent5>
          <a:srgbClr val="EEBAAA"/>
        </a:accent5>
        <a:accent6>
          <a:srgbClr val="D7975C"/>
        </a:accent6>
        <a:hlink>
          <a:srgbClr val="F3C599"/>
        </a:hlink>
        <a:folHlink>
          <a:srgbClr val="F9E2CC"/>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D4959"/>
        </a:lt2>
        <a:accent1>
          <a:srgbClr val="711C2F"/>
        </a:accent1>
        <a:accent2>
          <a:srgbClr val="AA7782"/>
        </a:accent2>
        <a:accent3>
          <a:srgbClr val="FFFFFF"/>
        </a:accent3>
        <a:accent4>
          <a:srgbClr val="000000"/>
        </a:accent4>
        <a:accent5>
          <a:srgbClr val="BBABAD"/>
        </a:accent5>
        <a:accent6>
          <a:srgbClr val="9A6B75"/>
        </a:accent6>
        <a:hlink>
          <a:srgbClr val="C6A4AC"/>
        </a:hlink>
        <a:folHlink>
          <a:srgbClr val="E3D2D5"/>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BDCD61"/>
        </a:lt2>
        <a:accent1>
          <a:srgbClr val="ACC13A"/>
        </a:accent1>
        <a:accent2>
          <a:srgbClr val="CDDA89"/>
        </a:accent2>
        <a:accent3>
          <a:srgbClr val="FFFFFF"/>
        </a:accent3>
        <a:accent4>
          <a:srgbClr val="000000"/>
        </a:accent4>
        <a:accent5>
          <a:srgbClr val="D2DDAE"/>
        </a:accent5>
        <a:accent6>
          <a:srgbClr val="BAC57C"/>
        </a:accent6>
        <a:hlink>
          <a:srgbClr val="DEE6B0"/>
        </a:hlink>
        <a:folHlink>
          <a:srgbClr val="EEF3D8"/>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A9C33"/>
        </a:lt2>
        <a:accent1>
          <a:srgbClr val="6D8300"/>
        </a:accent1>
        <a:accent2>
          <a:srgbClr val="A7B566"/>
        </a:accent2>
        <a:accent3>
          <a:srgbClr val="FFFFFF"/>
        </a:accent3>
        <a:accent4>
          <a:srgbClr val="000000"/>
        </a:accent4>
        <a:accent5>
          <a:srgbClr val="BAC1AA"/>
        </a:accent5>
        <a:accent6>
          <a:srgbClr val="97A45C"/>
        </a:accent6>
        <a:hlink>
          <a:srgbClr val="C5CD99"/>
        </a:hlink>
        <a:folHlink>
          <a:srgbClr val="E2E6CC"/>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33756E"/>
        </a:lt2>
        <a:accent1>
          <a:srgbClr val="00534A"/>
        </a:accent1>
        <a:accent2>
          <a:srgbClr val="669892"/>
        </a:accent2>
        <a:accent3>
          <a:srgbClr val="FFFFFF"/>
        </a:accent3>
        <a:accent4>
          <a:srgbClr val="000000"/>
        </a:accent4>
        <a:accent5>
          <a:srgbClr val="AAB3B1"/>
        </a:accent5>
        <a:accent6>
          <a:srgbClr val="5C8984"/>
        </a:accent6>
        <a:hlink>
          <a:srgbClr val="99BAB7"/>
        </a:hlink>
        <a:folHlink>
          <a:srgbClr val="CCDDDB"/>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5C3DC"/>
        </a:lt2>
        <a:accent1>
          <a:srgbClr val="66B4D3"/>
        </a:accent1>
        <a:accent2>
          <a:srgbClr val="A3D2E5"/>
        </a:accent2>
        <a:accent3>
          <a:srgbClr val="FFFFFF"/>
        </a:accent3>
        <a:accent4>
          <a:srgbClr val="000000"/>
        </a:accent4>
        <a:accent5>
          <a:srgbClr val="B8D6E6"/>
        </a:accent5>
        <a:accent6>
          <a:srgbClr val="93BECF"/>
        </a:accent6>
        <a:hlink>
          <a:srgbClr val="C2E1ED"/>
        </a:hlink>
        <a:folHlink>
          <a:srgbClr val="E0F0F6"/>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338DAF"/>
        </a:lt2>
        <a:accent1>
          <a:srgbClr val="00709B"/>
        </a:accent1>
        <a:accent2>
          <a:srgbClr val="66A9C3"/>
        </a:accent2>
        <a:accent3>
          <a:srgbClr val="FFFFFF"/>
        </a:accent3>
        <a:accent4>
          <a:srgbClr val="000000"/>
        </a:accent4>
        <a:accent5>
          <a:srgbClr val="AABBCB"/>
        </a:accent5>
        <a:accent6>
          <a:srgbClr val="5C99B0"/>
        </a:accent6>
        <a:hlink>
          <a:srgbClr val="99C6D7"/>
        </a:hlink>
        <a:folHlink>
          <a:srgbClr val="CCE2EB"/>
        </a:folHlink>
      </a:clrScheme>
      <a:clrMap bg1="lt1" tx1="dk1" bg2="lt2" tx2="dk2" accent1="accent1" accent2="accent2" accent3="accent3" accent4="accent4" accent5="accent5" accent6="accent6" hlink="hlink" folHlink="folHlink"/>
    </a:extraClrScheme>
    <a:extraClrScheme>
      <a:clrScheme name="Standarddesign 9">
        <a:dk1>
          <a:srgbClr val="000000"/>
        </a:dk1>
        <a:lt1>
          <a:srgbClr val="FFFFFF"/>
        </a:lt1>
        <a:dk2>
          <a:srgbClr val="000000"/>
        </a:dk2>
        <a:lt2>
          <a:srgbClr val="336579"/>
        </a:lt2>
        <a:accent1>
          <a:srgbClr val="003F57"/>
        </a:accent1>
        <a:accent2>
          <a:srgbClr val="668C9A"/>
        </a:accent2>
        <a:accent3>
          <a:srgbClr val="FFFFFF"/>
        </a:accent3>
        <a:accent4>
          <a:srgbClr val="000000"/>
        </a:accent4>
        <a:accent5>
          <a:srgbClr val="AAAFB4"/>
        </a:accent5>
        <a:accent6>
          <a:srgbClr val="5C7E8B"/>
        </a:accent6>
        <a:hlink>
          <a:srgbClr val="99B2BC"/>
        </a:hlink>
        <a:folHlink>
          <a:srgbClr val="CCD9DD"/>
        </a:folHlink>
      </a:clrScheme>
      <a:clrMap bg1="lt1" tx1="dk1" bg2="lt2" tx2="dk2" accent1="accent1" accent2="accent2" accent3="accent3" accent4="accent4" accent5="accent5" accent6="accent6" hlink="hlink" folHlink="folHlink"/>
    </a:extraClrScheme>
    <a:extraClrScheme>
      <a:clrScheme name="Standarddesign 10">
        <a:dk1>
          <a:srgbClr val="000000"/>
        </a:dk1>
        <a:lt1>
          <a:srgbClr val="FFFFFF"/>
        </a:lt1>
        <a:dk2>
          <a:srgbClr val="000000"/>
        </a:dk2>
        <a:lt2>
          <a:srgbClr val="A15999"/>
        </a:lt2>
        <a:accent1>
          <a:srgbClr val="8A307F"/>
        </a:accent1>
        <a:accent2>
          <a:srgbClr val="B983B2"/>
        </a:accent2>
        <a:accent3>
          <a:srgbClr val="FFFFFF"/>
        </a:accent3>
        <a:accent4>
          <a:srgbClr val="000000"/>
        </a:accent4>
        <a:accent5>
          <a:srgbClr val="C4ADC0"/>
        </a:accent5>
        <a:accent6>
          <a:srgbClr val="A776A1"/>
        </a:accent6>
        <a:hlink>
          <a:srgbClr val="D0ACCC"/>
        </a:hlink>
        <a:folHlink>
          <a:srgbClr val="E8D6E5"/>
        </a:folHlink>
      </a:clrScheme>
      <a:clrMap bg1="lt1" tx1="dk1" bg2="lt2" tx2="dk2" accent1="accent1" accent2="accent2" accent3="accent3" accent4="accent4" accent5="accent5" accent6="accent6" hlink="hlink" folHlink="folHlink"/>
    </a:extraClrScheme>
    <a:extraClrScheme>
      <a:clrScheme name="Standarddesign 11">
        <a:dk1>
          <a:srgbClr val="000000"/>
        </a:dk1>
        <a:lt1>
          <a:srgbClr val="FFFFFF"/>
        </a:lt1>
        <a:dk2>
          <a:srgbClr val="000000"/>
        </a:dk2>
        <a:lt2>
          <a:srgbClr val="74416B"/>
        </a:lt2>
        <a:accent1>
          <a:srgbClr val="511246"/>
        </a:accent1>
        <a:accent2>
          <a:srgbClr val="977190"/>
        </a:accent2>
        <a:accent3>
          <a:srgbClr val="FFFFFF"/>
        </a:accent3>
        <a:accent4>
          <a:srgbClr val="000000"/>
        </a:accent4>
        <a:accent5>
          <a:srgbClr val="B3AAB0"/>
        </a:accent5>
        <a:accent6>
          <a:srgbClr val="886682"/>
        </a:accent6>
        <a:hlink>
          <a:srgbClr val="B9A0B5"/>
        </a:hlink>
        <a:folHlink>
          <a:srgbClr val="DCD0DA"/>
        </a:folHlink>
      </a:clrScheme>
      <a:clrMap bg1="lt1" tx1="dk1" bg2="lt2" tx2="dk2" accent1="accent1" accent2="accent2" accent3="accent3" accent4="accent4" accent5="accent5" accent6="accent6" hlink="hlink" folHlink="folHlink"/>
    </a:extraClrScheme>
    <a:extraClrScheme>
      <a:clrScheme name="Standarddesign 12">
        <a:dk1>
          <a:srgbClr val="000000"/>
        </a:dk1>
        <a:lt1>
          <a:srgbClr val="FFFFFF"/>
        </a:lt1>
        <a:dk2>
          <a:srgbClr val="000000"/>
        </a:dk2>
        <a:lt2>
          <a:srgbClr val="704659"/>
        </a:lt2>
        <a:accent1>
          <a:srgbClr val="4C1830"/>
        </a:accent1>
        <a:accent2>
          <a:srgbClr val="947483"/>
        </a:accent2>
        <a:accent3>
          <a:srgbClr val="FFFFFF"/>
        </a:accent3>
        <a:accent4>
          <a:srgbClr val="000000"/>
        </a:accent4>
        <a:accent5>
          <a:srgbClr val="B2ABAD"/>
        </a:accent5>
        <a:accent6>
          <a:srgbClr val="866876"/>
        </a:accent6>
        <a:hlink>
          <a:srgbClr val="B7A3AC"/>
        </a:hlink>
        <a:folHlink>
          <a:srgbClr val="DBD1D6"/>
        </a:folHlink>
      </a:clrScheme>
      <a:clrMap bg1="lt1" tx1="dk1" bg2="lt2" tx2="dk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333333"/>
        </a:lt2>
        <a:accent1>
          <a:srgbClr val="CCCCCC"/>
        </a:accent1>
        <a:accent2>
          <a:srgbClr val="666666"/>
        </a:accent2>
        <a:accent3>
          <a:srgbClr val="FFFFFF"/>
        </a:accent3>
        <a:accent4>
          <a:srgbClr val="000000"/>
        </a:accent4>
        <a:accent5>
          <a:srgbClr val="E2E2E2"/>
        </a:accent5>
        <a:accent6>
          <a:srgbClr val="5C5C5C"/>
        </a:accent6>
        <a:hlink>
          <a:srgbClr val="999999"/>
        </a:hlink>
        <a:folHlink>
          <a:srgbClr val="CC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Benutzerdefiniert</PresentationFormat>
  <Paragraphs>174</Paragraphs>
  <Slides>3</Slides>
  <Notes>2</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vt:i4>
      </vt:variant>
    </vt:vector>
  </HeadingPairs>
  <TitlesOfParts>
    <vt:vector size="6" baseType="lpstr">
      <vt:lpstr>Arial</vt:lpstr>
      <vt:lpstr>Cambria Math</vt:lpstr>
      <vt:lpstr>Standarddesign</vt:lpstr>
      <vt:lpstr>PowerPoint-Präsentation</vt:lpstr>
      <vt:lpstr>PowerPoint-Präsentation</vt:lpstr>
      <vt:lpstr>PowerPoint-Präsentation</vt:lpstr>
    </vt:vector>
  </TitlesOfParts>
  <Company>indiesoft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Patrick Wania</dc:creator>
  <cp:lastModifiedBy>Florian Timm</cp:lastModifiedBy>
  <cp:revision>51</cp:revision>
  <dcterms:created xsi:type="dcterms:W3CDTF">2010-02-09T20:46:41Z</dcterms:created>
  <dcterms:modified xsi:type="dcterms:W3CDTF">2019-01-20T16:27:05Z</dcterms:modified>
</cp:coreProperties>
</file>