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321" r:id="rId2"/>
    <p:sldId id="389" r:id="rId3"/>
    <p:sldId id="451" r:id="rId4"/>
    <p:sldId id="465" r:id="rId5"/>
    <p:sldId id="466" r:id="rId6"/>
    <p:sldId id="436" r:id="rId7"/>
    <p:sldId id="467" r:id="rId8"/>
    <p:sldId id="437" r:id="rId9"/>
    <p:sldId id="438" r:id="rId10"/>
    <p:sldId id="468" r:id="rId11"/>
    <p:sldId id="453" r:id="rId12"/>
    <p:sldId id="454" r:id="rId13"/>
    <p:sldId id="472" r:id="rId14"/>
    <p:sldId id="473" r:id="rId15"/>
    <p:sldId id="458" r:id="rId16"/>
    <p:sldId id="455" r:id="rId17"/>
    <p:sldId id="456" r:id="rId18"/>
    <p:sldId id="440" r:id="rId19"/>
    <p:sldId id="474" r:id="rId20"/>
    <p:sldId id="461" r:id="rId21"/>
    <p:sldId id="462" r:id="rId22"/>
    <p:sldId id="475" r:id="rId23"/>
    <p:sldId id="476" r:id="rId24"/>
    <p:sldId id="464" r:id="rId25"/>
    <p:sldId id="469" r:id="rId26"/>
    <p:sldId id="471" r:id="rId27"/>
    <p:sldId id="477" r:id="rId28"/>
    <p:sldId id="443" r:id="rId29"/>
    <p:sldId id="450" r:id="rId30"/>
    <p:sldId id="449" r:id="rId31"/>
    <p:sldId id="441" r:id="rId32"/>
    <p:sldId id="442" r:id="rId33"/>
    <p:sldId id="445" r:id="rId34"/>
    <p:sldId id="446" r:id="rId35"/>
    <p:sldId id="447" r:id="rId36"/>
    <p:sldId id="448" r:id="rId37"/>
    <p:sldId id="433" r:id="rId38"/>
  </p:sldIdLst>
  <p:sldSz cx="12192000" cy="6858000"/>
  <p:notesSz cx="6797675" cy="9926638"/>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AE"/>
    <a:srgbClr val="50C6DD"/>
    <a:srgbClr val="12834B"/>
    <a:srgbClr val="CFE7F5"/>
    <a:srgbClr val="EC4B2F"/>
    <a:srgbClr val="000000"/>
    <a:srgbClr val="4B2B4B"/>
    <a:srgbClr val="D1CAD2"/>
    <a:srgbClr val="B7A9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70" autoAdjust="0"/>
    <p:restoredTop sz="76678" autoAdjust="0"/>
  </p:normalViewPr>
  <p:slideViewPr>
    <p:cSldViewPr showGuides="1">
      <p:cViewPr varScale="1">
        <p:scale>
          <a:sx n="73" d="100"/>
          <a:sy n="73" d="100"/>
        </p:scale>
        <p:origin x="90" y="378"/>
      </p:cViewPr>
      <p:guideLst>
        <p:guide orient="horz" pos="2160"/>
        <p:guide pos="3840"/>
      </p:guideLst>
    </p:cSldViewPr>
  </p:slideViewPr>
  <p:outlineViewPr>
    <p:cViewPr>
      <p:scale>
        <a:sx n="33" d="100"/>
        <a:sy n="33" d="100"/>
      </p:scale>
      <p:origin x="0" y="-201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80" d="100"/>
          <a:sy n="80" d="100"/>
        </p:scale>
        <p:origin x="-2022"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len Torfs" userId="c6aa1e10-4a12-4511-8c7c-135720d4f277" providerId="ADAL" clId="{ADCEFF75-3573-42C7-A81E-441AB2586730}"/>
    <pc:docChg chg="modNotesMaster modHandout">
      <pc:chgData name="Ellen Torfs" userId="c6aa1e10-4a12-4511-8c7c-135720d4f277" providerId="ADAL" clId="{ADCEFF75-3573-42C7-A81E-441AB2586730}" dt="2022-02-17T15:33:18.018" v="0"/>
      <pc:docMkLst>
        <pc:docMk/>
      </pc:docMkLst>
    </pc:docChg>
  </pc:docChgLst>
  <pc:docChgLst>
    <pc:chgData name="Ellen Torfs" userId="c6aa1e10-4a12-4511-8c7c-135720d4f277" providerId="ADAL" clId="{80E91AC7-B287-4841-B49B-D3BE86B5D42D}"/>
    <pc:docChg chg="modSld">
      <pc:chgData name="Ellen Torfs" userId="c6aa1e10-4a12-4511-8c7c-135720d4f277" providerId="ADAL" clId="{80E91AC7-B287-4841-B49B-D3BE86B5D42D}" dt="2022-03-22T08:28:19.250" v="4" actId="20577"/>
      <pc:docMkLst>
        <pc:docMk/>
      </pc:docMkLst>
      <pc:sldChg chg="modSp mod">
        <pc:chgData name="Ellen Torfs" userId="c6aa1e10-4a12-4511-8c7c-135720d4f277" providerId="ADAL" clId="{80E91AC7-B287-4841-B49B-D3BE86B5D42D}" dt="2022-03-22T08:28:19.250" v="4" actId="20577"/>
        <pc:sldMkLst>
          <pc:docMk/>
          <pc:sldMk cId="1564550988" sldId="469"/>
        </pc:sldMkLst>
        <pc:spChg chg="mod">
          <ac:chgData name="Ellen Torfs" userId="c6aa1e10-4a12-4511-8c7c-135720d4f277" providerId="ADAL" clId="{80E91AC7-B287-4841-B49B-D3BE86B5D42D}" dt="2022-03-22T08:28:19.250" v="4" actId="20577"/>
          <ac:spMkLst>
            <pc:docMk/>
            <pc:sldMk cId="1564550988" sldId="469"/>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3177" tIns="46589" rIns="93177" bIns="46589" rtlCol="0"/>
          <a:lstStyle>
            <a:lvl1pPr algn="l">
              <a:defRPr sz="1200"/>
            </a:lvl1pPr>
          </a:lstStyle>
          <a:p>
            <a:endParaRPr lang="nl-BE"/>
          </a:p>
        </p:txBody>
      </p:sp>
      <p:sp>
        <p:nvSpPr>
          <p:cNvPr id="3" name="Date Placeholder 2"/>
          <p:cNvSpPr>
            <a:spLocks noGrp="1"/>
          </p:cNvSpPr>
          <p:nvPr>
            <p:ph type="dt" sz="quarter" idx="1"/>
          </p:nvPr>
        </p:nvSpPr>
        <p:spPr>
          <a:xfrm>
            <a:off x="3850443" y="0"/>
            <a:ext cx="2945659" cy="496332"/>
          </a:xfrm>
          <a:prstGeom prst="rect">
            <a:avLst/>
          </a:prstGeom>
        </p:spPr>
        <p:txBody>
          <a:bodyPr vert="horz" lIns="93177" tIns="46589" rIns="93177" bIns="46589" rtlCol="0"/>
          <a:lstStyle>
            <a:lvl1pPr algn="r">
              <a:defRPr sz="1200"/>
            </a:lvl1pPr>
          </a:lstStyle>
          <a:p>
            <a:fld id="{7F1A4A96-82D9-489B-915B-218BDB102403}" type="datetimeFigureOut">
              <a:rPr lang="nl-BE" smtClean="0"/>
              <a:pPr/>
              <a:t>24/03/2022</a:t>
            </a:fld>
            <a:endParaRPr lang="nl-BE"/>
          </a:p>
        </p:txBody>
      </p:sp>
      <p:sp>
        <p:nvSpPr>
          <p:cNvPr id="4" name="Footer Placeholder 3"/>
          <p:cNvSpPr>
            <a:spLocks noGrp="1"/>
          </p:cNvSpPr>
          <p:nvPr>
            <p:ph type="ftr" sz="quarter" idx="2"/>
          </p:nvPr>
        </p:nvSpPr>
        <p:spPr>
          <a:xfrm>
            <a:off x="0" y="9428584"/>
            <a:ext cx="2945659" cy="496332"/>
          </a:xfrm>
          <a:prstGeom prst="rect">
            <a:avLst/>
          </a:prstGeom>
        </p:spPr>
        <p:txBody>
          <a:bodyPr vert="horz" lIns="93177" tIns="46589" rIns="93177" bIns="46589" rtlCol="0" anchor="b"/>
          <a:lstStyle>
            <a:lvl1pPr algn="l">
              <a:defRPr sz="1200"/>
            </a:lvl1pPr>
          </a:lstStyle>
          <a:p>
            <a:endParaRPr lang="nl-BE"/>
          </a:p>
        </p:txBody>
      </p:sp>
      <p:sp>
        <p:nvSpPr>
          <p:cNvPr id="5" name="Slide Number Placeholder 4"/>
          <p:cNvSpPr>
            <a:spLocks noGrp="1"/>
          </p:cNvSpPr>
          <p:nvPr>
            <p:ph type="sldNum" sz="quarter" idx="3"/>
          </p:nvPr>
        </p:nvSpPr>
        <p:spPr>
          <a:xfrm>
            <a:off x="3850443" y="9428584"/>
            <a:ext cx="2945659" cy="496332"/>
          </a:xfrm>
          <a:prstGeom prst="rect">
            <a:avLst/>
          </a:prstGeom>
        </p:spPr>
        <p:txBody>
          <a:bodyPr vert="horz" lIns="93177" tIns="46589" rIns="93177" bIns="46589" rtlCol="0" anchor="b"/>
          <a:lstStyle>
            <a:lvl1pPr algn="r">
              <a:defRPr sz="1200"/>
            </a:lvl1pPr>
          </a:lstStyle>
          <a:p>
            <a:fld id="{0D17EFB8-940B-4475-A4F4-BBE959E16336}" type="slidenum">
              <a:rPr lang="nl-BE" smtClean="0"/>
              <a:pPr/>
              <a:t>‹#›</a:t>
            </a:fld>
            <a:endParaRPr lang="nl-BE"/>
          </a:p>
        </p:txBody>
      </p:sp>
    </p:spTree>
    <p:extLst>
      <p:ext uri="{BB962C8B-B14F-4D97-AF65-F5344CB8AC3E}">
        <p14:creationId xmlns:p14="http://schemas.microsoft.com/office/powerpoint/2010/main" val="27911487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3177" tIns="46589" rIns="93177" bIns="46589" rtlCol="0"/>
          <a:lstStyle>
            <a:lvl1pPr algn="l">
              <a:defRPr sz="1200"/>
            </a:lvl1pPr>
          </a:lstStyle>
          <a:p>
            <a:endParaRPr lang="nl-BE"/>
          </a:p>
        </p:txBody>
      </p:sp>
      <p:sp>
        <p:nvSpPr>
          <p:cNvPr id="3" name="Date Placeholder 2"/>
          <p:cNvSpPr>
            <a:spLocks noGrp="1"/>
          </p:cNvSpPr>
          <p:nvPr>
            <p:ph type="dt" idx="1"/>
          </p:nvPr>
        </p:nvSpPr>
        <p:spPr>
          <a:xfrm>
            <a:off x="3850443" y="0"/>
            <a:ext cx="2945659" cy="496332"/>
          </a:xfrm>
          <a:prstGeom prst="rect">
            <a:avLst/>
          </a:prstGeom>
        </p:spPr>
        <p:txBody>
          <a:bodyPr vert="horz" lIns="93177" tIns="46589" rIns="93177" bIns="46589" rtlCol="0"/>
          <a:lstStyle>
            <a:lvl1pPr algn="r">
              <a:defRPr sz="1200"/>
            </a:lvl1pPr>
          </a:lstStyle>
          <a:p>
            <a:fld id="{D1925427-6E8A-463A-9752-7D22F5CAF14A}" type="datetimeFigureOut">
              <a:rPr lang="nl-BE" smtClean="0"/>
              <a:pPr/>
              <a:t>24/03/2022</a:t>
            </a:fld>
            <a:endParaRPr lang="nl-BE"/>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3177" tIns="46589" rIns="93177" bIns="46589" rtlCol="0" anchor="ctr"/>
          <a:lstStyle/>
          <a:p>
            <a:endParaRPr lang="nl-BE"/>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Slide Number Placeholder 6"/>
          <p:cNvSpPr>
            <a:spLocks noGrp="1"/>
          </p:cNvSpPr>
          <p:nvPr>
            <p:ph type="sldNum" sz="quarter" idx="5"/>
          </p:nvPr>
        </p:nvSpPr>
        <p:spPr>
          <a:xfrm>
            <a:off x="3850443" y="9428584"/>
            <a:ext cx="2945659" cy="496332"/>
          </a:xfrm>
          <a:prstGeom prst="rect">
            <a:avLst/>
          </a:prstGeom>
        </p:spPr>
        <p:txBody>
          <a:bodyPr vert="horz" lIns="93177" tIns="46589" rIns="93177" bIns="46589" rtlCol="0" anchor="b"/>
          <a:lstStyle>
            <a:lvl1pPr algn="r">
              <a:defRPr sz="1200"/>
            </a:lvl1pPr>
          </a:lstStyle>
          <a:p>
            <a:fld id="{89ED9555-764A-4B78-873A-3D7406AAEA2B}" type="slidenum">
              <a:rPr lang="nl-BE" smtClean="0"/>
              <a:pPr/>
              <a:t>‹#›</a:t>
            </a:fld>
            <a:endParaRPr lang="nl-BE"/>
          </a:p>
        </p:txBody>
      </p:sp>
    </p:spTree>
    <p:extLst>
      <p:ext uri="{BB962C8B-B14F-4D97-AF65-F5344CB8AC3E}">
        <p14:creationId xmlns:p14="http://schemas.microsoft.com/office/powerpoint/2010/main" val="2761538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fontScale="92500"/>
          </a:bodyPr>
          <a:lstStyle/>
          <a:p>
            <a:pPr fontAlgn="base"/>
            <a:r>
              <a:rPr lang="en-US" sz="1200" b="0" i="0" kern="1200" dirty="0">
                <a:solidFill>
                  <a:schemeClr val="tx1"/>
                </a:solidFill>
                <a:effectLst/>
                <a:latin typeface="+mn-lt"/>
                <a:ea typeface="+mn-ea"/>
                <a:cs typeface="+mn-cs"/>
              </a:rPr>
              <a:t>When your website is served by only</a:t>
            </a:r>
            <a:r>
              <a:rPr lang="en-US" sz="1200" b="0" i="0" kern="1200" dirty="0">
                <a:solidFill>
                  <a:schemeClr val="tx1"/>
                </a:solidFill>
                <a:effectLst/>
                <a:highlight>
                  <a:srgbClr val="FFFF00"/>
                </a:highlight>
                <a:latin typeface="+mn-lt"/>
                <a:ea typeface="+mn-ea"/>
                <a:cs typeface="+mn-cs"/>
              </a:rPr>
              <a:t> </a:t>
            </a:r>
            <a:r>
              <a:rPr lang="en-US" sz="1200" b="0" i="0" kern="1200" dirty="0">
                <a:solidFill>
                  <a:srgbClr val="EC4B2F"/>
                </a:solidFill>
                <a:effectLst/>
                <a:highlight>
                  <a:srgbClr val="FFFF00"/>
                </a:highlight>
                <a:latin typeface="+mn-lt"/>
                <a:ea typeface="+mn-ea"/>
                <a:cs typeface="+mn-cs"/>
              </a:rPr>
              <a:t>1 web server</a:t>
            </a:r>
            <a:r>
              <a:rPr lang="en-US" sz="1200" b="0" i="0" kern="1200" dirty="0">
                <a:solidFill>
                  <a:schemeClr val="tx1"/>
                </a:solidFill>
                <a:effectLst/>
                <a:latin typeface="+mn-lt"/>
                <a:ea typeface="+mn-ea"/>
                <a:cs typeface="+mn-cs"/>
              </a:rPr>
              <a:t>, for each pair, a session object is created and remains in the memory of the web server. </a:t>
            </a:r>
          </a:p>
          <a:p>
            <a:pPr fontAlgn="base"/>
            <a:r>
              <a:rPr lang="en-US" sz="1200" b="0" i="0" kern="1200" dirty="0">
                <a:solidFill>
                  <a:schemeClr val="tx1"/>
                </a:solidFill>
                <a:effectLst/>
                <a:latin typeface="+mn-lt"/>
                <a:ea typeface="+mn-ea"/>
                <a:cs typeface="+mn-cs"/>
              </a:rPr>
              <a:t>All the requests from the client go to this web server and update this session object. </a:t>
            </a:r>
          </a:p>
          <a:p>
            <a:pPr fontAlgn="base"/>
            <a:r>
              <a:rPr lang="en-US" sz="1200" b="0" i="0" kern="1200" dirty="0">
                <a:solidFill>
                  <a:schemeClr val="tx1"/>
                </a:solidFill>
                <a:effectLst/>
                <a:latin typeface="+mn-lt"/>
                <a:ea typeface="+mn-ea"/>
                <a:cs typeface="+mn-cs"/>
              </a:rPr>
              <a:t>If some data needs to be stored in the session object over the period of interaction, it is stored in this session object and stays there as long as the session exists.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However, if your website is served by multiple web servers which sit behind a load balancer, the load balancer decides which actual (physical) web-server should each request go to. </a:t>
            </a:r>
          </a:p>
          <a:p>
            <a:pPr fontAlgn="base"/>
            <a:r>
              <a:rPr lang="en-US" sz="1200" b="1" i="0" kern="1200" dirty="0">
                <a:solidFill>
                  <a:schemeClr val="tx1"/>
                </a:solidFill>
                <a:effectLst/>
                <a:latin typeface="+mn-lt"/>
                <a:ea typeface="+mn-ea"/>
                <a:cs typeface="+mn-cs"/>
              </a:rPr>
              <a:t>For example, if there are 3 webservers A, B and C behind the load balancer, it is possible that </a:t>
            </a:r>
          </a:p>
          <a:p>
            <a:pPr fontAlgn="base"/>
            <a:r>
              <a:rPr lang="en-US" sz="1200" b="1" i="0" kern="1200" dirty="0">
                <a:solidFill>
                  <a:schemeClr val="tx1"/>
                </a:solidFill>
                <a:effectLst/>
                <a:latin typeface="+mn-lt"/>
                <a:ea typeface="+mn-ea"/>
                <a:cs typeface="+mn-cs"/>
              </a:rPr>
              <a:t>www.mywebsite.com/index.cshtml is served from server A, </a:t>
            </a:r>
          </a:p>
          <a:p>
            <a:pPr fontAlgn="base"/>
            <a:r>
              <a:rPr lang="en-US" sz="1200" b="1" i="0" kern="1200" dirty="0">
                <a:solidFill>
                  <a:schemeClr val="tx1"/>
                </a:solidFill>
                <a:effectLst/>
                <a:latin typeface="+mn-lt"/>
                <a:ea typeface="+mn-ea"/>
                <a:cs typeface="+mn-cs"/>
              </a:rPr>
              <a:t>www.mywebsite.com/login.cshtml is served from server B </a:t>
            </a:r>
          </a:p>
          <a:p>
            <a:pPr fontAlgn="base"/>
            <a:r>
              <a:rPr lang="en-US" sz="1200" b="1" i="0" kern="1200" dirty="0">
                <a:solidFill>
                  <a:schemeClr val="tx1"/>
                </a:solidFill>
                <a:effectLst/>
                <a:latin typeface="+mn-lt"/>
                <a:ea typeface="+mn-ea"/>
                <a:cs typeface="+mn-cs"/>
              </a:rPr>
              <a:t>and www.mywebsite.com/accoutdetails.cshtml are served from server C.</a:t>
            </a:r>
          </a:p>
          <a:p>
            <a:pPr fontAlgn="base"/>
            <a:r>
              <a:rPr lang="en-US" sz="1200" b="0" i="0" kern="1200" dirty="0">
                <a:solidFill>
                  <a:schemeClr val="tx1"/>
                </a:solidFill>
                <a:effectLst/>
                <a:latin typeface="+mn-lt"/>
                <a:ea typeface="+mn-ea"/>
                <a:cs typeface="+mn-cs"/>
              </a:rPr>
              <a:t>Now, if the requests are being served from (physically) 3 different servers, each server has created a session object for you and because these session objects sit on 3 independent boxes, there's no direct way of one knowing what is there in the session object of the other. </a:t>
            </a:r>
            <a:r>
              <a:rPr lang="en-US" sz="1200" b="1" i="0" kern="1200" dirty="0">
                <a:solidFill>
                  <a:schemeClr val="tx1"/>
                </a:solidFill>
                <a:effectLst/>
                <a:latin typeface="+mn-lt"/>
                <a:ea typeface="+mn-ea"/>
                <a:cs typeface="+mn-cs"/>
              </a:rPr>
              <a:t>In order to synchronize between these server sessions</a:t>
            </a:r>
            <a:r>
              <a:rPr lang="en-US" sz="1200" b="0" i="0" kern="1200" dirty="0">
                <a:solidFill>
                  <a:schemeClr val="tx1"/>
                </a:solidFill>
                <a:effectLst/>
                <a:latin typeface="+mn-lt"/>
                <a:ea typeface="+mn-ea"/>
                <a:cs typeface="+mn-cs"/>
              </a:rPr>
              <a:t>, you may have to write/read the session data into a layer which is common to all - like a DB. Now writing and reading data to/from a </a:t>
            </a:r>
            <a:r>
              <a:rPr lang="en-US" sz="1200" b="0" i="0" kern="1200" dirty="0" err="1">
                <a:solidFill>
                  <a:schemeClr val="tx1"/>
                </a:solidFill>
                <a:effectLst/>
                <a:latin typeface="+mn-lt"/>
                <a:ea typeface="+mn-ea"/>
                <a:cs typeface="+mn-cs"/>
              </a:rPr>
              <a:t>db</a:t>
            </a:r>
            <a:r>
              <a:rPr lang="en-US" sz="1200" b="0" i="0" kern="1200" dirty="0">
                <a:solidFill>
                  <a:schemeClr val="tx1"/>
                </a:solidFill>
                <a:effectLst/>
                <a:latin typeface="+mn-lt"/>
                <a:ea typeface="+mn-ea"/>
                <a:cs typeface="+mn-cs"/>
              </a:rPr>
              <a:t> for this use-case may not be a good idea. Now, here comes the role of </a:t>
            </a:r>
            <a:r>
              <a:rPr lang="en-US" sz="1200" b="1" i="0" kern="1200" dirty="0">
                <a:solidFill>
                  <a:schemeClr val="tx1"/>
                </a:solidFill>
                <a:effectLst/>
                <a:latin typeface="+mn-lt"/>
                <a:ea typeface="+mn-ea"/>
                <a:cs typeface="+mn-cs"/>
              </a:rPr>
              <a:t>sticky-session</a:t>
            </a:r>
            <a:r>
              <a:rPr lang="en-US" sz="1200" b="0" i="0" kern="1200" dirty="0">
                <a:solidFill>
                  <a:schemeClr val="tx1"/>
                </a:solidFill>
                <a:effectLst/>
                <a:latin typeface="+mn-lt"/>
                <a:ea typeface="+mn-ea"/>
                <a:cs typeface="+mn-cs"/>
              </a:rPr>
              <a:t>. If the load balancer is instructed to use sticky sessions, all of your interactions will happen with the same physical server, even though other servers are present. Thus, your session object will be the same throughout your entire interaction with this website.</a:t>
            </a:r>
          </a:p>
          <a:p>
            <a:pPr fontAlgn="base"/>
            <a:r>
              <a:rPr lang="en-US" sz="1200" b="0" i="0" kern="1200" dirty="0">
                <a:solidFill>
                  <a:schemeClr val="tx1"/>
                </a:solidFill>
                <a:effectLst/>
                <a:latin typeface="+mn-lt"/>
                <a:ea typeface="+mn-ea"/>
                <a:cs typeface="+mn-cs"/>
              </a:rPr>
              <a:t>To summarize, In case of Sticky Sessions, all your requests will be directed to the same physical web server while in case of a non-sticky </a:t>
            </a:r>
            <a:r>
              <a:rPr lang="en-US" sz="1200" b="0" i="0" kern="1200" dirty="0" err="1">
                <a:solidFill>
                  <a:schemeClr val="tx1"/>
                </a:solidFill>
                <a:effectLst/>
                <a:latin typeface="+mn-lt"/>
                <a:ea typeface="+mn-ea"/>
                <a:cs typeface="+mn-cs"/>
              </a:rPr>
              <a:t>loadbalancer</a:t>
            </a:r>
            <a:r>
              <a:rPr lang="en-US" sz="1200" b="0" i="0" kern="1200" dirty="0">
                <a:solidFill>
                  <a:schemeClr val="tx1"/>
                </a:solidFill>
                <a:effectLst/>
                <a:latin typeface="+mn-lt"/>
                <a:ea typeface="+mn-ea"/>
                <a:cs typeface="+mn-cs"/>
              </a:rPr>
              <a:t> may choose any webserver to serve your requests.</a:t>
            </a:r>
          </a:p>
          <a:p>
            <a:endParaRPr lang="nl-BE" dirty="0"/>
          </a:p>
        </p:txBody>
      </p:sp>
      <p:sp>
        <p:nvSpPr>
          <p:cNvPr id="4" name="Tijdelijke aanduiding voor dianumm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ED9555-764A-4B78-873A-3D7406AAEA2B}" type="slidenum">
              <a:rPr kumimoji="0" lang="nl-B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nl-BE"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24379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M</a:t>
            </a:r>
            <a:r>
              <a:rPr lang="en-BE" dirty="0" err="1"/>
              <a:t>igrations</a:t>
            </a:r>
            <a:r>
              <a:rPr lang="en-BE" dirty="0"/>
              <a:t> </a:t>
            </a:r>
            <a:r>
              <a:rPr lang="en-BE" dirty="0" err="1"/>
              <a:t>worden</a:t>
            </a:r>
            <a:r>
              <a:rPr lang="en-BE" dirty="0"/>
              <a:t> </a:t>
            </a:r>
            <a:r>
              <a:rPr lang="en-BE" dirty="0" err="1"/>
              <a:t>gebruikt</a:t>
            </a:r>
            <a:r>
              <a:rPr lang="en-BE" dirty="0"/>
              <a:t> om </a:t>
            </a:r>
            <a:r>
              <a:rPr lang="en-BE" dirty="0" err="1"/>
              <a:t>een</a:t>
            </a:r>
            <a:r>
              <a:rPr lang="en-BE" dirty="0"/>
              <a:t> database </a:t>
            </a:r>
            <a:r>
              <a:rPr lang="en-BE" dirty="0" err="1"/>
              <a:t>aan</a:t>
            </a:r>
            <a:r>
              <a:rPr lang="en-BE" dirty="0"/>
              <a:t> </a:t>
            </a:r>
            <a:r>
              <a:rPr lang="en-BE" dirty="0" err="1"/>
              <a:t>te</a:t>
            </a:r>
            <a:r>
              <a:rPr lang="en-BE" dirty="0"/>
              <a:t> </a:t>
            </a:r>
            <a:r>
              <a:rPr lang="en-BE" dirty="0" err="1"/>
              <a:t>passen</a:t>
            </a:r>
            <a:r>
              <a:rPr lang="en-BE" dirty="0"/>
              <a:t> ZONDER date </a:t>
            </a:r>
            <a:r>
              <a:rPr lang="en-BE" dirty="0" err="1"/>
              <a:t>te</a:t>
            </a:r>
            <a:r>
              <a:rPr lang="en-BE" dirty="0"/>
              <a:t> </a:t>
            </a:r>
            <a:r>
              <a:rPr lang="en-BE" dirty="0" err="1"/>
              <a:t>moeten</a:t>
            </a:r>
            <a:r>
              <a:rPr lang="en-BE" dirty="0"/>
              <a:t> </a:t>
            </a:r>
            <a:r>
              <a:rPr lang="en-BE" dirty="0" err="1"/>
              <a:t>verwijderen</a:t>
            </a:r>
            <a:r>
              <a:rPr lang="en-BE" dirty="0"/>
              <a:t>.</a:t>
            </a:r>
          </a:p>
          <a:p>
            <a:r>
              <a:rPr lang="en-BE" dirty="0"/>
              <a:t>[context &lt;name&gt; = </a:t>
            </a:r>
            <a:r>
              <a:rPr lang="en-BE" dirty="0" err="1"/>
              <a:t>bv</a:t>
            </a:r>
            <a:r>
              <a:rPr lang="en-BE" dirty="0"/>
              <a:t>: </a:t>
            </a:r>
            <a:r>
              <a:rPr lang="en-BE" dirty="0" err="1"/>
              <a:t>schoolContext</a:t>
            </a:r>
            <a:r>
              <a:rPr lang="en-BE" dirty="0"/>
              <a:t>, </a:t>
            </a:r>
            <a:r>
              <a:rPr lang="en-BE" dirty="0" err="1"/>
              <a:t>musicContext</a:t>
            </a:r>
            <a:endParaRPr lang="nl-BE" dirty="0"/>
          </a:p>
        </p:txBody>
      </p:sp>
      <p:sp>
        <p:nvSpPr>
          <p:cNvPr id="4" name="Slide Number Placeholder 3"/>
          <p:cNvSpPr>
            <a:spLocks noGrp="1"/>
          </p:cNvSpPr>
          <p:nvPr>
            <p:ph type="sldNum" sz="quarter" idx="5"/>
          </p:nvPr>
        </p:nvSpPr>
        <p:spPr/>
        <p:txBody>
          <a:bodyPr/>
          <a:lstStyle/>
          <a:p>
            <a:fld id="{89ED9555-764A-4B78-873A-3D7406AAEA2B}" type="slidenum">
              <a:rPr lang="nl-BE" smtClean="0"/>
              <a:pPr/>
              <a:t>10</a:t>
            </a:fld>
            <a:endParaRPr lang="nl-BE"/>
          </a:p>
        </p:txBody>
      </p:sp>
    </p:spTree>
    <p:extLst>
      <p:ext uri="{BB962C8B-B14F-4D97-AF65-F5344CB8AC3E}">
        <p14:creationId xmlns:p14="http://schemas.microsoft.com/office/powerpoint/2010/main" val="3833871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89ED9555-764A-4B78-873A-3D7406AAEA2B}" type="slidenum">
              <a:rPr lang="nl-BE" smtClean="0"/>
              <a:pPr/>
              <a:t>11</a:t>
            </a:fld>
            <a:endParaRPr lang="nl-BE"/>
          </a:p>
        </p:txBody>
      </p:sp>
    </p:spTree>
    <p:extLst>
      <p:ext uri="{BB962C8B-B14F-4D97-AF65-F5344CB8AC3E}">
        <p14:creationId xmlns:p14="http://schemas.microsoft.com/office/powerpoint/2010/main" val="187960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U</a:t>
            </a:r>
            <a:r>
              <a:rPr lang="en-BE" dirty="0" err="1"/>
              <a:t>nder</a:t>
            </a:r>
            <a:r>
              <a:rPr lang="en-BE" dirty="0"/>
              <a:t> migrations NOT data-&gt;migrations.</a:t>
            </a:r>
          </a:p>
          <a:p>
            <a:endParaRPr lang="nl-BE" dirty="0"/>
          </a:p>
        </p:txBody>
      </p:sp>
      <p:sp>
        <p:nvSpPr>
          <p:cNvPr id="4" name="Slide Number Placeholder 3"/>
          <p:cNvSpPr>
            <a:spLocks noGrp="1"/>
          </p:cNvSpPr>
          <p:nvPr>
            <p:ph type="sldNum" sz="quarter" idx="5"/>
          </p:nvPr>
        </p:nvSpPr>
        <p:spPr/>
        <p:txBody>
          <a:bodyPr/>
          <a:lstStyle/>
          <a:p>
            <a:fld id="{89ED9555-764A-4B78-873A-3D7406AAEA2B}" type="slidenum">
              <a:rPr lang="nl-BE" smtClean="0"/>
              <a:pPr/>
              <a:t>12</a:t>
            </a:fld>
            <a:endParaRPr lang="nl-BE"/>
          </a:p>
        </p:txBody>
      </p:sp>
    </p:spTree>
    <p:extLst>
      <p:ext uri="{BB962C8B-B14F-4D97-AF65-F5344CB8AC3E}">
        <p14:creationId xmlns:p14="http://schemas.microsoft.com/office/powerpoint/2010/main" val="1234211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T</a:t>
            </a:r>
            <a:r>
              <a:rPr lang="en-BE" dirty="0" err="1"/>
              <a:t>ables</a:t>
            </a:r>
            <a:r>
              <a:rPr lang="en-BE" dirty="0"/>
              <a:t> of the </a:t>
            </a:r>
            <a:r>
              <a:rPr lang="en-BE" dirty="0" err="1"/>
              <a:t>aut</a:t>
            </a:r>
            <a:r>
              <a:rPr lang="nl-BE" dirty="0"/>
              <a:t>h</a:t>
            </a:r>
            <a:r>
              <a:rPr lang="en-BE" dirty="0" err="1"/>
              <a:t>orizations</a:t>
            </a:r>
            <a:r>
              <a:rPr lang="en-BE" dirty="0"/>
              <a:t>.</a:t>
            </a:r>
          </a:p>
          <a:p>
            <a:r>
              <a:rPr lang="nl-BE" dirty="0"/>
              <a:t>U</a:t>
            </a:r>
            <a:r>
              <a:rPr lang="en-BE" dirty="0"/>
              <a:t>sed to create the migrations manually.</a:t>
            </a:r>
            <a:endParaRPr lang="nl-BE" dirty="0"/>
          </a:p>
        </p:txBody>
      </p:sp>
      <p:sp>
        <p:nvSpPr>
          <p:cNvPr id="4" name="Slide Number Placeholder 3"/>
          <p:cNvSpPr>
            <a:spLocks noGrp="1"/>
          </p:cNvSpPr>
          <p:nvPr>
            <p:ph type="sldNum" sz="quarter" idx="5"/>
          </p:nvPr>
        </p:nvSpPr>
        <p:spPr/>
        <p:txBody>
          <a:bodyPr/>
          <a:lstStyle/>
          <a:p>
            <a:fld id="{89ED9555-764A-4B78-873A-3D7406AAEA2B}" type="slidenum">
              <a:rPr lang="nl-BE" smtClean="0"/>
              <a:pPr/>
              <a:t>14</a:t>
            </a:fld>
            <a:endParaRPr lang="nl-BE"/>
          </a:p>
        </p:txBody>
      </p:sp>
    </p:spTree>
    <p:extLst>
      <p:ext uri="{BB962C8B-B14F-4D97-AF65-F5344CB8AC3E}">
        <p14:creationId xmlns:p14="http://schemas.microsoft.com/office/powerpoint/2010/main" val="2341038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a:t>
            </a:r>
            <a:r>
              <a:rPr lang="en-BE" dirty="0"/>
              <a:t>et </a:t>
            </a:r>
            <a:r>
              <a:rPr lang="en-BE" dirty="0" err="1"/>
              <a:t>aanmaken</a:t>
            </a:r>
            <a:r>
              <a:rPr lang="en-BE" dirty="0"/>
              <a:t> van de </a:t>
            </a:r>
            <a:r>
              <a:rPr lang="en-BE" dirty="0" err="1"/>
              <a:t>tabellen</a:t>
            </a:r>
            <a:r>
              <a:rPr lang="en-BE" dirty="0"/>
              <a:t> </a:t>
            </a:r>
            <a:r>
              <a:rPr lang="en-BE" dirty="0" err="1"/>
              <a:t>zijn</a:t>
            </a:r>
            <a:r>
              <a:rPr lang="en-BE" dirty="0"/>
              <a:t> </a:t>
            </a:r>
            <a:r>
              <a:rPr lang="en-BE" dirty="0" err="1"/>
              <a:t>niet</a:t>
            </a:r>
            <a:r>
              <a:rPr lang="en-BE" dirty="0"/>
              <a:t> </a:t>
            </a:r>
            <a:r>
              <a:rPr lang="en-BE" dirty="0" err="1"/>
              <a:t>aangemaakt</a:t>
            </a:r>
            <a:r>
              <a:rPr lang="en-BE" dirty="0"/>
              <a:t> met migrations, </a:t>
            </a:r>
            <a:r>
              <a:rPr lang="en-BE" dirty="0" err="1"/>
              <a:t>daarom</a:t>
            </a:r>
            <a:r>
              <a:rPr lang="en-BE" dirty="0"/>
              <a:t> </a:t>
            </a:r>
            <a:r>
              <a:rPr lang="en-BE" dirty="0" err="1"/>
              <a:t>zijn</a:t>
            </a:r>
            <a:r>
              <a:rPr lang="en-BE" dirty="0"/>
              <a:t> ze </a:t>
            </a:r>
            <a:r>
              <a:rPr lang="en-BE" dirty="0" err="1"/>
              <a:t>initieel</a:t>
            </a:r>
            <a:r>
              <a:rPr lang="en-BE" dirty="0"/>
              <a:t> </a:t>
            </a:r>
            <a:r>
              <a:rPr lang="en-BE" dirty="0" err="1"/>
              <a:t>niet</a:t>
            </a:r>
            <a:r>
              <a:rPr lang="en-BE" dirty="0"/>
              <a:t> </a:t>
            </a:r>
            <a:r>
              <a:rPr lang="en-BE" dirty="0" err="1"/>
              <a:t>zichtbaar</a:t>
            </a:r>
            <a:r>
              <a:rPr lang="en-BE" dirty="0"/>
              <a:t> in de SQL object explorer (view data van: </a:t>
            </a:r>
            <a:r>
              <a:rPr lang="en-BE" dirty="0" err="1"/>
              <a:t>dbo</a:t>
            </a:r>
            <a:r>
              <a:rPr lang="en-BE" dirty="0"/>
              <a:t>._</a:t>
            </a:r>
            <a:r>
              <a:rPr lang="en-BE" dirty="0" err="1"/>
              <a:t>EFMmigrationsHistory</a:t>
            </a:r>
            <a:r>
              <a:rPr lang="en-BE" dirty="0"/>
              <a:t> .</a:t>
            </a:r>
          </a:p>
        </p:txBody>
      </p:sp>
      <p:sp>
        <p:nvSpPr>
          <p:cNvPr id="4" name="Slide Number Placeholder 3"/>
          <p:cNvSpPr>
            <a:spLocks noGrp="1"/>
          </p:cNvSpPr>
          <p:nvPr>
            <p:ph type="sldNum" sz="quarter" idx="5"/>
          </p:nvPr>
        </p:nvSpPr>
        <p:spPr/>
        <p:txBody>
          <a:bodyPr/>
          <a:lstStyle/>
          <a:p>
            <a:fld id="{89ED9555-764A-4B78-873A-3D7406AAEA2B}" type="slidenum">
              <a:rPr lang="nl-BE" smtClean="0"/>
              <a:pPr/>
              <a:t>15</a:t>
            </a:fld>
            <a:endParaRPr lang="nl-BE"/>
          </a:p>
        </p:txBody>
      </p:sp>
    </p:spTree>
    <p:extLst>
      <p:ext uri="{BB962C8B-B14F-4D97-AF65-F5344CB8AC3E}">
        <p14:creationId xmlns:p14="http://schemas.microsoft.com/office/powerpoint/2010/main" val="4166900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a:t>
            </a:r>
            <a:r>
              <a:rPr lang="en-BE" dirty="0" err="1"/>
              <a:t>oert</a:t>
            </a:r>
            <a:r>
              <a:rPr lang="en-BE" dirty="0"/>
              <a:t> al de </a:t>
            </a:r>
            <a:r>
              <a:rPr lang="en-BE" dirty="0" err="1"/>
              <a:t>migraties</a:t>
            </a:r>
            <a:r>
              <a:rPr lang="en-BE" dirty="0"/>
              <a:t> </a:t>
            </a:r>
            <a:r>
              <a:rPr lang="en-BE" dirty="0" err="1"/>
              <a:t>uit</a:t>
            </a:r>
            <a:r>
              <a:rPr lang="en-BE" dirty="0"/>
              <a:t> die </a:t>
            </a:r>
            <a:r>
              <a:rPr lang="en-BE" dirty="0" err="1"/>
              <a:t>klaar</a:t>
            </a:r>
            <a:r>
              <a:rPr lang="en-BE" dirty="0"/>
              <a:t> </a:t>
            </a:r>
            <a:r>
              <a:rPr lang="en-BE" dirty="0" err="1"/>
              <a:t>staan</a:t>
            </a:r>
            <a:r>
              <a:rPr lang="en-BE" dirty="0"/>
              <a:t> om </a:t>
            </a:r>
            <a:r>
              <a:rPr lang="en-BE" dirty="0" err="1"/>
              <a:t>uit</a:t>
            </a:r>
            <a:r>
              <a:rPr lang="en-BE" dirty="0"/>
              <a:t> </a:t>
            </a:r>
            <a:r>
              <a:rPr lang="en-BE" dirty="0" err="1"/>
              <a:t>gevoerd</a:t>
            </a:r>
            <a:r>
              <a:rPr lang="en-BE" dirty="0"/>
              <a:t> </a:t>
            </a:r>
            <a:r>
              <a:rPr lang="en-BE" dirty="0" err="1"/>
              <a:t>te</a:t>
            </a:r>
            <a:r>
              <a:rPr lang="en-BE" dirty="0"/>
              <a:t> </a:t>
            </a:r>
            <a:r>
              <a:rPr lang="en-BE" dirty="0" err="1"/>
              <a:t>worden</a:t>
            </a:r>
            <a:r>
              <a:rPr lang="en-BE" dirty="0"/>
              <a:t>.</a:t>
            </a:r>
          </a:p>
          <a:p>
            <a:r>
              <a:rPr lang="nl-BE" dirty="0"/>
              <a:t>E</a:t>
            </a:r>
            <a:r>
              <a:rPr lang="en-BE" dirty="0" err="1"/>
              <a:t>en</a:t>
            </a:r>
            <a:r>
              <a:rPr lang="en-BE" dirty="0"/>
              <a:t> error </a:t>
            </a:r>
            <a:r>
              <a:rPr lang="en-BE" dirty="0" err="1"/>
              <a:t>komt</a:t>
            </a:r>
            <a:r>
              <a:rPr lang="en-BE" dirty="0"/>
              <a:t> </a:t>
            </a:r>
            <a:r>
              <a:rPr lang="en-BE" dirty="0" err="1"/>
              <a:t>doordat</a:t>
            </a:r>
            <a:r>
              <a:rPr lang="en-BE" dirty="0"/>
              <a:t> </a:t>
            </a:r>
            <a:r>
              <a:rPr lang="en-BE" dirty="0" err="1"/>
              <a:t>een</a:t>
            </a:r>
            <a:r>
              <a:rPr lang="en-BE" dirty="0"/>
              <a:t> table al </a:t>
            </a:r>
            <a:r>
              <a:rPr lang="en-BE" dirty="0" err="1"/>
              <a:t>gemaakt</a:t>
            </a:r>
            <a:r>
              <a:rPr lang="en-BE" dirty="0"/>
              <a:t> is op de </a:t>
            </a:r>
            <a:r>
              <a:rPr lang="en-BE" dirty="0" err="1"/>
              <a:t>andere</a:t>
            </a:r>
            <a:r>
              <a:rPr lang="en-BE" dirty="0"/>
              <a:t> </a:t>
            </a:r>
            <a:r>
              <a:rPr lang="en-BE" dirty="0" err="1"/>
              <a:t>manier</a:t>
            </a:r>
            <a:r>
              <a:rPr lang="en-BE" dirty="0"/>
              <a:t>.</a:t>
            </a:r>
          </a:p>
          <a:p>
            <a:endParaRPr lang="nl-BE" dirty="0"/>
          </a:p>
        </p:txBody>
      </p:sp>
      <p:sp>
        <p:nvSpPr>
          <p:cNvPr id="4" name="Slide Number Placeholder 3"/>
          <p:cNvSpPr>
            <a:spLocks noGrp="1"/>
          </p:cNvSpPr>
          <p:nvPr>
            <p:ph type="sldNum" sz="quarter" idx="5"/>
          </p:nvPr>
        </p:nvSpPr>
        <p:spPr/>
        <p:txBody>
          <a:bodyPr/>
          <a:lstStyle/>
          <a:p>
            <a:fld id="{89ED9555-764A-4B78-873A-3D7406AAEA2B}" type="slidenum">
              <a:rPr lang="nl-BE" smtClean="0"/>
              <a:pPr/>
              <a:t>16</a:t>
            </a:fld>
            <a:endParaRPr lang="nl-BE"/>
          </a:p>
        </p:txBody>
      </p:sp>
    </p:spTree>
    <p:extLst>
      <p:ext uri="{BB962C8B-B14F-4D97-AF65-F5344CB8AC3E}">
        <p14:creationId xmlns:p14="http://schemas.microsoft.com/office/powerpoint/2010/main" val="1553070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a:t>
            </a:r>
            <a:r>
              <a:rPr lang="en-BE" dirty="0" err="1"/>
              <a:t>omment</a:t>
            </a:r>
            <a:r>
              <a:rPr lang="en-BE" dirty="0"/>
              <a:t> de </a:t>
            </a:r>
            <a:r>
              <a:rPr lang="en-BE" dirty="0" err="1"/>
              <a:t>inhoud</a:t>
            </a:r>
            <a:r>
              <a:rPr lang="en-BE" dirty="0"/>
              <a:t> van de up-method, run command </a:t>
            </a:r>
            <a:r>
              <a:rPr lang="en-BE" dirty="0" err="1"/>
              <a:t>en</a:t>
            </a:r>
            <a:r>
              <a:rPr lang="en-BE" dirty="0"/>
              <a:t> uncomment de </a:t>
            </a:r>
            <a:r>
              <a:rPr lang="en-BE" dirty="0" err="1"/>
              <a:t>inhoud</a:t>
            </a:r>
            <a:r>
              <a:rPr lang="en-BE" dirty="0"/>
              <a:t>.</a:t>
            </a:r>
          </a:p>
          <a:p>
            <a:endParaRPr lang="nl-BE" dirty="0"/>
          </a:p>
        </p:txBody>
      </p:sp>
      <p:sp>
        <p:nvSpPr>
          <p:cNvPr id="4" name="Slide Number Placeholder 3"/>
          <p:cNvSpPr>
            <a:spLocks noGrp="1"/>
          </p:cNvSpPr>
          <p:nvPr>
            <p:ph type="sldNum" sz="quarter" idx="5"/>
          </p:nvPr>
        </p:nvSpPr>
        <p:spPr/>
        <p:txBody>
          <a:bodyPr/>
          <a:lstStyle/>
          <a:p>
            <a:fld id="{89ED9555-764A-4B78-873A-3D7406AAEA2B}" type="slidenum">
              <a:rPr lang="nl-BE" smtClean="0"/>
              <a:pPr/>
              <a:t>17</a:t>
            </a:fld>
            <a:endParaRPr lang="nl-BE"/>
          </a:p>
        </p:txBody>
      </p:sp>
    </p:spTree>
    <p:extLst>
      <p:ext uri="{BB962C8B-B14F-4D97-AF65-F5344CB8AC3E}">
        <p14:creationId xmlns:p14="http://schemas.microsoft.com/office/powerpoint/2010/main" val="4091442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a:t>
            </a:r>
            <a:r>
              <a:rPr lang="en-BE" dirty="0" err="1"/>
              <a:t>hecks</a:t>
            </a:r>
            <a:r>
              <a:rPr lang="en-BE" dirty="0"/>
              <a:t> of de item al in de cart zit.</a:t>
            </a:r>
          </a:p>
          <a:p>
            <a:r>
              <a:rPr lang="nl-BE" dirty="0"/>
              <a:t>A</a:t>
            </a:r>
            <a:r>
              <a:rPr lang="en-BE" dirty="0"/>
              <a:t>ls er </a:t>
            </a:r>
            <a:r>
              <a:rPr lang="en-BE" dirty="0" err="1"/>
              <a:t>geen</a:t>
            </a:r>
            <a:r>
              <a:rPr lang="en-BE" dirty="0"/>
              <a:t> item in </a:t>
            </a:r>
            <a:r>
              <a:rPr lang="en-BE" dirty="0" err="1"/>
              <a:t>zat</a:t>
            </a:r>
            <a:r>
              <a:rPr lang="en-BE" dirty="0"/>
              <a:t>, </a:t>
            </a:r>
            <a:r>
              <a:rPr lang="en-BE" dirty="0" err="1"/>
              <a:t>creer</a:t>
            </a:r>
            <a:r>
              <a:rPr lang="en-BE" dirty="0"/>
              <a:t> de item.</a:t>
            </a:r>
          </a:p>
          <a:p>
            <a:r>
              <a:rPr lang="nl-BE" dirty="0"/>
              <a:t>A</a:t>
            </a:r>
            <a:r>
              <a:rPr lang="en-BE" dirty="0"/>
              <a:t>ls het er </a:t>
            </a:r>
            <a:r>
              <a:rPr lang="en-BE" dirty="0" err="1"/>
              <a:t>wel</a:t>
            </a:r>
            <a:r>
              <a:rPr lang="en-BE" dirty="0"/>
              <a:t> in </a:t>
            </a:r>
            <a:r>
              <a:rPr lang="en-BE" dirty="0" err="1"/>
              <a:t>zat</a:t>
            </a:r>
            <a:r>
              <a:rPr lang="en-BE" dirty="0"/>
              <a:t> increase item count.</a:t>
            </a:r>
            <a:endParaRPr lang="nl-BE" dirty="0"/>
          </a:p>
        </p:txBody>
      </p:sp>
      <p:sp>
        <p:nvSpPr>
          <p:cNvPr id="4" name="Slide Number Placeholder 3"/>
          <p:cNvSpPr>
            <a:spLocks noGrp="1"/>
          </p:cNvSpPr>
          <p:nvPr>
            <p:ph type="sldNum" sz="quarter" idx="5"/>
          </p:nvPr>
        </p:nvSpPr>
        <p:spPr/>
        <p:txBody>
          <a:bodyPr/>
          <a:lstStyle/>
          <a:p>
            <a:fld id="{89ED9555-764A-4B78-873A-3D7406AAEA2B}" type="slidenum">
              <a:rPr lang="nl-BE" smtClean="0"/>
              <a:pPr/>
              <a:t>32</a:t>
            </a:fld>
            <a:endParaRPr lang="nl-BE"/>
          </a:p>
        </p:txBody>
      </p:sp>
    </p:spTree>
    <p:extLst>
      <p:ext uri="{BB962C8B-B14F-4D97-AF65-F5344CB8AC3E}">
        <p14:creationId xmlns:p14="http://schemas.microsoft.com/office/powerpoint/2010/main" val="27719395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Basic">
    <p:bg bwMode="gray">
      <p:bgPr>
        <a:solidFill>
          <a:srgbClr val="00A0AE"/>
        </a:solidFill>
        <a:effectLst/>
      </p:bgPr>
    </p:bg>
    <p:spTree>
      <p:nvGrpSpPr>
        <p:cNvPr id="1" name=""/>
        <p:cNvGrpSpPr/>
        <p:nvPr/>
      </p:nvGrpSpPr>
      <p:grpSpPr>
        <a:xfrm>
          <a:off x="0" y="0"/>
          <a:ext cx="0" cy="0"/>
          <a:chOff x="0" y="0"/>
          <a:chExt cx="0" cy="0"/>
        </a:xfrm>
      </p:grpSpPr>
      <p:sp>
        <p:nvSpPr>
          <p:cNvPr id="7" name="Rectangle 6"/>
          <p:cNvSpPr/>
          <p:nvPr userDrawn="1"/>
        </p:nvSpPr>
        <p:spPr>
          <a:xfrm>
            <a:off x="0" y="5958000"/>
            <a:ext cx="12192000" cy="90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18000" rIns="0" bIns="18000" rtlCol="0" anchor="ctr"/>
          <a:lstStyle/>
          <a:p>
            <a:pPr algn="ctr"/>
            <a:endParaRPr lang="nl-BE" sz="1100" dirty="0">
              <a:solidFill>
                <a:schemeClr val="bg1"/>
              </a:solidFill>
            </a:endParaRPr>
          </a:p>
        </p:txBody>
      </p:sp>
      <p:sp>
        <p:nvSpPr>
          <p:cNvPr id="9" name="Rectangle 8"/>
          <p:cNvSpPr/>
          <p:nvPr userDrawn="1"/>
        </p:nvSpPr>
        <p:spPr>
          <a:xfrm>
            <a:off x="0" y="6084000"/>
            <a:ext cx="2640000" cy="432000"/>
          </a:xfrm>
          <a:prstGeom prst="rect">
            <a:avLst/>
          </a:prstGeom>
          <a:solidFill>
            <a:srgbClr val="EC4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Subtitle 2"/>
          <p:cNvSpPr>
            <a:spLocks noGrp="1"/>
          </p:cNvSpPr>
          <p:nvPr>
            <p:ph type="subTitle" idx="1"/>
          </p:nvPr>
        </p:nvSpPr>
        <p:spPr>
          <a:xfrm>
            <a:off x="0" y="3357192"/>
            <a:ext cx="12192000" cy="1800000"/>
          </a:xfrm>
          <a:noFill/>
        </p:spPr>
        <p:txBody>
          <a:bodyPr wrap="square" lIns="720000" tIns="180000" rIns="720000" bIns="540000">
            <a:noAutofit/>
          </a:bodyPr>
          <a:lstStyle>
            <a:lvl1pPr marL="0" indent="0" algn="ctr">
              <a:buNone/>
              <a:defRPr sz="3200" cap="none"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l-BE" dirty="0"/>
          </a:p>
        </p:txBody>
      </p:sp>
      <p:sp>
        <p:nvSpPr>
          <p:cNvPr id="154" name="Title 153"/>
          <p:cNvSpPr>
            <a:spLocks noGrp="1"/>
          </p:cNvSpPr>
          <p:nvPr>
            <p:ph type="title"/>
          </p:nvPr>
        </p:nvSpPr>
        <p:spPr>
          <a:xfrm>
            <a:off x="0" y="1556992"/>
            <a:ext cx="12192000" cy="1800000"/>
          </a:xfrm>
          <a:noFill/>
        </p:spPr>
        <p:txBody>
          <a:bodyPr lIns="720000" tIns="540000" rIns="720000" bIns="180000" anchor="b" anchorCtr="0">
            <a:noAutofit/>
          </a:bodyPr>
          <a:lstStyle>
            <a:lvl1pPr algn="ctr">
              <a:lnSpc>
                <a:spcPct val="90000"/>
              </a:lnSpc>
              <a:defRPr sz="3800" cap="all" baseline="0">
                <a:solidFill>
                  <a:schemeClr val="tx1"/>
                </a:solidFill>
              </a:defRPr>
            </a:lvl1pPr>
          </a:lstStyle>
          <a:p>
            <a:r>
              <a:rPr lang="en-US"/>
              <a:t>Click to edit Master title style</a:t>
            </a:r>
            <a:endParaRPr lang="nl-BE" dirty="0"/>
          </a:p>
        </p:txBody>
      </p:sp>
      <p:sp>
        <p:nvSpPr>
          <p:cNvPr id="12" name="Footer Placeholder 11"/>
          <p:cNvSpPr>
            <a:spLocks noGrp="1"/>
          </p:cNvSpPr>
          <p:nvPr>
            <p:ph type="ftr" sz="quarter" idx="12"/>
          </p:nvPr>
        </p:nvSpPr>
        <p:spPr>
          <a:solidFill>
            <a:srgbClr val="EC4B2F"/>
          </a:solidFill>
        </p:spPr>
        <p:txBody>
          <a:bodyPr/>
          <a:lstStyle>
            <a:lvl1pPr>
              <a:defRPr>
                <a:solidFill>
                  <a:schemeClr val="tx2"/>
                </a:solidFill>
              </a:defRPr>
            </a:lvl1pPr>
          </a:lstStyle>
          <a:p>
            <a:endParaRPr lang="nl-BE" dirty="0"/>
          </a:p>
        </p:txBody>
      </p:sp>
      <p:sp>
        <p:nvSpPr>
          <p:cNvPr id="11" name="Slide Number Placeholder 10"/>
          <p:cNvSpPr>
            <a:spLocks noGrp="1"/>
          </p:cNvSpPr>
          <p:nvPr>
            <p:ph type="sldNum" sz="quarter" idx="11"/>
          </p:nvPr>
        </p:nvSpPr>
        <p:spPr>
          <a:solidFill>
            <a:srgbClr val="00A0AE"/>
          </a:solidFill>
        </p:spPr>
        <p:txBody>
          <a:bodyPr/>
          <a:lstStyle>
            <a:lvl1pPr>
              <a:defRPr>
                <a:solidFill>
                  <a:schemeClr val="tx1"/>
                </a:solidFill>
              </a:defRPr>
            </a:lvl1pPr>
          </a:lstStyle>
          <a:p>
            <a:fld id="{3B80295F-48CD-49FC-897A-CCEC919B8070}" type="slidenum">
              <a:rPr lang="nl-BE" smtClean="0"/>
              <a:pPr/>
              <a:t>‹#›</a:t>
            </a:fld>
            <a:endParaRPr lang="nl-BE" dirty="0"/>
          </a:p>
        </p:txBody>
      </p:sp>
      <p:pic>
        <p:nvPicPr>
          <p:cNvPr id="10" name="Picture 9" descr="TM_logo_vignet_ppt.jpg"/>
          <p:cNvPicPr>
            <a:picLocks/>
          </p:cNvPicPr>
          <p:nvPr userDrawn="1"/>
        </p:nvPicPr>
        <p:blipFill>
          <a:blip r:embed="rId2" cstate="print"/>
          <a:stretch>
            <a:fillRect/>
          </a:stretch>
        </p:blipFill>
        <p:spPr>
          <a:xfrm>
            <a:off x="480001" y="360000"/>
            <a:ext cx="2157153" cy="1155192"/>
          </a:xfrm>
          <a:prstGeom prst="rect">
            <a:avLst/>
          </a:prstGeom>
        </p:spPr>
      </p:pic>
      <p:sp>
        <p:nvSpPr>
          <p:cNvPr id="14" name="Date Placeholder 13"/>
          <p:cNvSpPr>
            <a:spLocks noGrp="1"/>
          </p:cNvSpPr>
          <p:nvPr>
            <p:ph type="dt" sz="half" idx="13"/>
          </p:nvPr>
        </p:nvSpPr>
        <p:spPr>
          <a:xfrm>
            <a:off x="1007435" y="6570001"/>
            <a:ext cx="109119" cy="200055"/>
          </a:xfrm>
          <a:solidFill>
            <a:schemeClr val="tx1"/>
          </a:solidFill>
        </p:spPr>
        <p:txBody>
          <a:bodyPr/>
          <a:lstStyle>
            <a:lvl1pPr>
              <a:defRPr sz="1300">
                <a:solidFill>
                  <a:srgbClr val="00A0AE"/>
                </a:solidFill>
              </a:defRPr>
            </a:lvl1pPr>
          </a:lstStyle>
          <a:p>
            <a:pPr algn="l"/>
            <a:endParaRPr lang="nl-BE" dirty="0"/>
          </a:p>
        </p:txBody>
      </p:sp>
      <p:sp>
        <p:nvSpPr>
          <p:cNvPr id="20" name="Rectangle 19"/>
          <p:cNvSpPr/>
          <p:nvPr userDrawn="1"/>
        </p:nvSpPr>
        <p:spPr>
          <a:xfrm>
            <a:off x="0" y="5661248"/>
            <a:ext cx="12192000" cy="288032"/>
          </a:xfrm>
          <a:prstGeom prst="rect">
            <a:avLst/>
          </a:prstGeom>
          <a:solidFill>
            <a:srgbClr val="00A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descr="image_preview.png"/>
          <p:cNvPicPr>
            <a:picLocks/>
          </p:cNvPicPr>
          <p:nvPr userDrawn="1"/>
        </p:nvPicPr>
        <p:blipFill>
          <a:blip r:embed="rId3" cstate="print"/>
          <a:stretch>
            <a:fillRect/>
          </a:stretch>
        </p:blipFill>
        <p:spPr>
          <a:xfrm>
            <a:off x="10645733" y="6192000"/>
            <a:ext cx="1138899" cy="4320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 Basic">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52000"/>
            <a:ext cx="12192000" cy="4428000"/>
          </a:xfrm>
        </p:spPr>
        <p:txBody>
          <a:bodyPr bIns="144000"/>
          <a:lstStyle>
            <a:lvl1pPr marL="323850" indent="-323850">
              <a:spcBef>
                <a:spcPts val="400"/>
              </a:spcBef>
              <a:spcAft>
                <a:spcPts val="400"/>
              </a:spcAft>
              <a:buClrTx/>
              <a:defRPr/>
            </a:lvl1pPr>
            <a:lvl2pPr marL="723900" indent="-368300">
              <a:spcBef>
                <a:spcPts val="400"/>
              </a:spcBef>
              <a:spcAft>
                <a:spcPts val="400"/>
              </a:spcAft>
              <a:buClrTx/>
              <a:defRPr sz="2500"/>
            </a:lvl2pPr>
            <a:lvl3pPr marL="982663" indent="-258763">
              <a:spcBef>
                <a:spcPts val="400"/>
              </a:spcBef>
              <a:spcAft>
                <a:spcPts val="400"/>
              </a:spcAft>
              <a:buClrTx/>
              <a:defRPr sz="2300"/>
            </a:lvl3pPr>
            <a:lvl4pPr marL="1255713" indent="-273050">
              <a:spcBef>
                <a:spcPts val="400"/>
              </a:spcBef>
              <a:spcAft>
                <a:spcPts val="400"/>
              </a:spcAft>
              <a:buClrTx/>
              <a:defRPr sz="2000"/>
            </a:lvl4pPr>
            <a:lvl5pPr marL="1609725" indent="-258763">
              <a:spcBef>
                <a:spcPts val="600"/>
              </a:spcBef>
              <a:spcAft>
                <a:spcPts val="600"/>
              </a:spcAft>
              <a:defRPr sz="17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itle 6"/>
          <p:cNvSpPr>
            <a:spLocks noGrp="1"/>
          </p:cNvSpPr>
          <p:nvPr>
            <p:ph type="title"/>
          </p:nvPr>
        </p:nvSpPr>
        <p:spPr/>
        <p:txBody>
          <a:bodyPr lIns="360000" tIns="180000" rIns="360000" bIns="144000"/>
          <a:lstStyle>
            <a:lvl1pPr>
              <a:defRPr>
                <a:solidFill>
                  <a:srgbClr val="00A0AE"/>
                </a:solidFill>
              </a:defRPr>
            </a:lvl1pPr>
          </a:lstStyle>
          <a:p>
            <a:r>
              <a:rPr lang="en-US"/>
              <a:t>Click to edit Master title style</a:t>
            </a:r>
            <a:endParaRPr lang="nl-BE" dirty="0"/>
          </a:p>
        </p:txBody>
      </p:sp>
      <p:cxnSp>
        <p:nvCxnSpPr>
          <p:cNvPr id="14" name="Straight Connector 13"/>
          <p:cNvCxnSpPr/>
          <p:nvPr userDrawn="1"/>
        </p:nvCxnSpPr>
        <p:spPr>
          <a:xfrm>
            <a:off x="240000" y="1141200"/>
            <a:ext cx="11664000" cy="0"/>
          </a:xfrm>
          <a:prstGeom prst="line">
            <a:avLst/>
          </a:prstGeom>
          <a:ln w="6350">
            <a:solidFill>
              <a:srgbClr val="00A0AE"/>
            </a:solidFill>
          </a:ln>
        </p:spPr>
        <p:style>
          <a:lnRef idx="1">
            <a:schemeClr val="accent1"/>
          </a:lnRef>
          <a:fillRef idx="0">
            <a:schemeClr val="accent1"/>
          </a:fillRef>
          <a:effectRef idx="0">
            <a:schemeClr val="accent1"/>
          </a:effectRef>
          <a:fontRef idx="minor">
            <a:schemeClr val="tx1"/>
          </a:fontRef>
        </p:style>
      </p:cxnSp>
      <p:sp>
        <p:nvSpPr>
          <p:cNvPr id="16" name="Slide Number Placeholder 15"/>
          <p:cNvSpPr>
            <a:spLocks noGrp="1"/>
          </p:cNvSpPr>
          <p:nvPr>
            <p:ph type="sldNum" sz="quarter" idx="11"/>
          </p:nvPr>
        </p:nvSpPr>
        <p:spPr/>
        <p:txBody>
          <a:bodyPr/>
          <a:lstStyle/>
          <a:p>
            <a:fld id="{3B80295F-48CD-49FC-897A-CCEC919B8070}" type="slidenum">
              <a:rPr lang="nl-BE" smtClean="0"/>
              <a:pPr/>
              <a:t>‹#›</a:t>
            </a:fld>
            <a:endParaRPr lang="nl-BE" dirty="0"/>
          </a:p>
        </p:txBody>
      </p:sp>
      <p:sp>
        <p:nvSpPr>
          <p:cNvPr id="17" name="Footer Placeholder 16"/>
          <p:cNvSpPr>
            <a:spLocks noGrp="1"/>
          </p:cNvSpPr>
          <p:nvPr>
            <p:ph type="ftr" sz="quarter" idx="12"/>
          </p:nvPr>
        </p:nvSpPr>
        <p:spPr/>
        <p:txBody>
          <a:bodyPr/>
          <a:lstStyle/>
          <a:p>
            <a:endParaRPr lang="nl-BE" dirty="0"/>
          </a:p>
        </p:txBody>
      </p:sp>
      <p:sp>
        <p:nvSpPr>
          <p:cNvPr id="8" name="Date Placeholder 7"/>
          <p:cNvSpPr>
            <a:spLocks noGrp="1"/>
          </p:cNvSpPr>
          <p:nvPr>
            <p:ph type="dt" sz="half" idx="13"/>
          </p:nvPr>
        </p:nvSpPr>
        <p:spPr/>
        <p:txBody>
          <a:bodyPr/>
          <a:lstStyle/>
          <a:p>
            <a:pPr algn="l"/>
            <a:endParaRPr lang="nl-B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 2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52000"/>
            <a:ext cx="12192000" cy="4734000"/>
          </a:xfrm>
        </p:spPr>
        <p:txBody>
          <a:bodyPr bIns="144000" numCol="2" spcCol="360000" anchor="ctr" anchorCtr="0"/>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itle 6"/>
          <p:cNvSpPr>
            <a:spLocks noGrp="1"/>
          </p:cNvSpPr>
          <p:nvPr>
            <p:ph type="title"/>
          </p:nvPr>
        </p:nvSpPr>
        <p:spPr/>
        <p:txBody>
          <a:bodyPr lIns="360000" tIns="180000" rIns="360000" bIns="144000"/>
          <a:lstStyle/>
          <a:p>
            <a:r>
              <a:rPr lang="en-US"/>
              <a:t>Click to edit Master title style</a:t>
            </a:r>
            <a:endParaRPr lang="nl-BE" dirty="0"/>
          </a:p>
        </p:txBody>
      </p:sp>
      <p:cxnSp>
        <p:nvCxnSpPr>
          <p:cNvPr id="14" name="Straight Connector 13"/>
          <p:cNvCxnSpPr/>
          <p:nvPr userDrawn="1"/>
        </p:nvCxnSpPr>
        <p:spPr>
          <a:xfrm>
            <a:off x="240000" y="1141200"/>
            <a:ext cx="11664000" cy="0"/>
          </a:xfrm>
          <a:prstGeom prst="line">
            <a:avLst/>
          </a:prstGeom>
          <a:ln w="6350">
            <a:solidFill>
              <a:srgbClr val="00A0AE"/>
            </a:solidFill>
          </a:ln>
        </p:spPr>
        <p:style>
          <a:lnRef idx="1">
            <a:schemeClr val="accent1"/>
          </a:lnRef>
          <a:fillRef idx="0">
            <a:schemeClr val="accent1"/>
          </a:fillRef>
          <a:effectRef idx="0">
            <a:schemeClr val="accent1"/>
          </a:effectRef>
          <a:fontRef idx="minor">
            <a:schemeClr val="tx1"/>
          </a:fontRef>
        </p:style>
      </p:cxnSp>
      <p:sp>
        <p:nvSpPr>
          <p:cNvPr id="15" name="Date Placeholder 14"/>
          <p:cNvSpPr>
            <a:spLocks noGrp="1"/>
          </p:cNvSpPr>
          <p:nvPr>
            <p:ph type="dt" sz="half" idx="10"/>
          </p:nvPr>
        </p:nvSpPr>
        <p:spPr/>
        <p:txBody>
          <a:bodyPr/>
          <a:lstStyle/>
          <a:p>
            <a:pPr algn="l"/>
            <a:endParaRPr lang="nl-BE" dirty="0"/>
          </a:p>
        </p:txBody>
      </p:sp>
      <p:sp>
        <p:nvSpPr>
          <p:cNvPr id="16" name="Slide Number Placeholder 15"/>
          <p:cNvSpPr>
            <a:spLocks noGrp="1"/>
          </p:cNvSpPr>
          <p:nvPr>
            <p:ph type="sldNum" sz="quarter" idx="11"/>
          </p:nvPr>
        </p:nvSpPr>
        <p:spPr/>
        <p:txBody>
          <a:bodyPr/>
          <a:lstStyle/>
          <a:p>
            <a:fld id="{3B80295F-48CD-49FC-897A-CCEC919B8070}" type="slidenum">
              <a:rPr lang="nl-BE" smtClean="0"/>
              <a:pPr/>
              <a:t>‹#›</a:t>
            </a:fld>
            <a:endParaRPr lang="nl-BE" dirty="0"/>
          </a:p>
        </p:txBody>
      </p:sp>
      <p:sp>
        <p:nvSpPr>
          <p:cNvPr id="17" name="Footer Placeholder 16"/>
          <p:cNvSpPr>
            <a:spLocks noGrp="1"/>
          </p:cNvSpPr>
          <p:nvPr>
            <p:ph type="ftr" sz="quarter" idx="12"/>
          </p:nvPr>
        </p:nvSpPr>
        <p:spPr/>
        <p:txBody>
          <a:bodyPr/>
          <a:lstStyle/>
          <a:p>
            <a:endParaRPr lang="nl-B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ntent |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nl-BE" dirty="0"/>
          </a:p>
        </p:txBody>
      </p:sp>
      <p:sp>
        <p:nvSpPr>
          <p:cNvPr id="3" name="Text Placeholder 2"/>
          <p:cNvSpPr>
            <a:spLocks noGrp="1"/>
          </p:cNvSpPr>
          <p:nvPr>
            <p:ph type="body" idx="1"/>
          </p:nvPr>
        </p:nvSpPr>
        <p:spPr>
          <a:xfrm>
            <a:off x="0" y="1152000"/>
            <a:ext cx="5904000" cy="1097992"/>
          </a:xfrm>
        </p:spPr>
        <p:txBody>
          <a:bodyPr lIns="252000" tIns="252000" rIns="0" bIns="0" anchor="t" anchorCtr="0">
            <a:noAutofit/>
          </a:bodyPr>
          <a:lstStyle>
            <a:lvl1pPr marL="0" indent="0">
              <a:buNone/>
              <a:defRPr sz="2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0" y="2285992"/>
            <a:ext cx="5904000" cy="3600000"/>
          </a:xfrm>
        </p:spPr>
        <p:txBody>
          <a:bodyPr lIns="252000" tIns="0" rIns="0"/>
          <a:lstStyle>
            <a:lvl1pPr>
              <a:defRPr sz="2600"/>
            </a:lvl1pPr>
            <a:lvl2pPr>
              <a:defRPr sz="2300"/>
            </a:lvl2pPr>
            <a:lvl3pPr>
              <a:defRPr sz="2000"/>
            </a:lvl3pPr>
            <a:lvl4pPr>
              <a:defRPr sz="17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288043" y="1152000"/>
            <a:ext cx="5904000" cy="1097992"/>
          </a:xfrm>
        </p:spPr>
        <p:txBody>
          <a:bodyPr lIns="0" tIns="252000" rIns="252000" bIns="0" anchor="t" anchorCtr="0">
            <a:normAutofit/>
          </a:bodyPr>
          <a:lstStyle>
            <a:lvl1pPr marL="0" indent="0">
              <a:buNone/>
              <a:defRPr sz="2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88043" y="2285992"/>
            <a:ext cx="5904000" cy="3600000"/>
          </a:xfrm>
        </p:spPr>
        <p:txBody>
          <a:bodyPr lIns="0" tIns="0" rIns="252000"/>
          <a:lstStyle>
            <a:lvl1pPr>
              <a:defRPr sz="2600"/>
            </a:lvl1pPr>
            <a:lvl2pPr>
              <a:defRPr sz="2300"/>
            </a:lvl2pPr>
            <a:lvl3pPr>
              <a:defRPr sz="2000"/>
            </a:lvl3pPr>
            <a:lvl4pPr>
              <a:defRPr sz="17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0" name="Straight Connector 9"/>
          <p:cNvCxnSpPr/>
          <p:nvPr userDrawn="1"/>
        </p:nvCxnSpPr>
        <p:spPr>
          <a:xfrm>
            <a:off x="240000" y="1141200"/>
            <a:ext cx="11664000" cy="0"/>
          </a:xfrm>
          <a:prstGeom prst="line">
            <a:avLst/>
          </a:prstGeom>
          <a:ln w="6350">
            <a:solidFill>
              <a:srgbClr val="4B2B4B"/>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0"/>
          </p:nvPr>
        </p:nvSpPr>
        <p:spPr/>
        <p:txBody>
          <a:bodyPr/>
          <a:lstStyle/>
          <a:p>
            <a:pPr algn="l"/>
            <a:endParaRPr lang="nl-BE" dirty="0"/>
          </a:p>
        </p:txBody>
      </p:sp>
      <p:sp>
        <p:nvSpPr>
          <p:cNvPr id="12" name="Slide Number Placeholder 11"/>
          <p:cNvSpPr>
            <a:spLocks noGrp="1"/>
          </p:cNvSpPr>
          <p:nvPr>
            <p:ph type="sldNum" sz="quarter" idx="11"/>
          </p:nvPr>
        </p:nvSpPr>
        <p:spPr/>
        <p:txBody>
          <a:bodyPr/>
          <a:lstStyle/>
          <a:p>
            <a:fld id="{3B80295F-48CD-49FC-897A-CCEC919B8070}" type="slidenum">
              <a:rPr lang="nl-BE" smtClean="0"/>
              <a:pPr/>
              <a:t>‹#›</a:t>
            </a:fld>
            <a:endParaRPr lang="nl-BE" dirty="0"/>
          </a:p>
        </p:txBody>
      </p:sp>
      <p:sp>
        <p:nvSpPr>
          <p:cNvPr id="13" name="Footer Placeholder 12"/>
          <p:cNvSpPr>
            <a:spLocks noGrp="1"/>
          </p:cNvSpPr>
          <p:nvPr>
            <p:ph type="ftr" sz="quarter" idx="12"/>
          </p:nvPr>
        </p:nvSpPr>
        <p:spPr/>
        <p:txBody>
          <a:bodyPr/>
          <a:lstStyle/>
          <a:p>
            <a:endParaRPr lang="nl-B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1 Picture &amp;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3494" y="1152000"/>
            <a:ext cx="6762797" cy="4734000"/>
          </a:xfrm>
        </p:spPr>
        <p:txBody>
          <a:bodyPr lIns="0" rIns="0" bIns="144000"/>
          <a:lstStyle>
            <a:lvl2pPr algn="l">
              <a:defRPr/>
            </a:lvl2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itle 6"/>
          <p:cNvSpPr>
            <a:spLocks noGrp="1"/>
          </p:cNvSpPr>
          <p:nvPr>
            <p:ph type="title"/>
          </p:nvPr>
        </p:nvSpPr>
        <p:spPr/>
        <p:txBody>
          <a:bodyPr lIns="360000" tIns="180000" rIns="360000" bIns="144000"/>
          <a:lstStyle>
            <a:lvl1pPr>
              <a:defRPr>
                <a:solidFill>
                  <a:srgbClr val="50C6DD"/>
                </a:solidFill>
              </a:defRPr>
            </a:lvl1pPr>
          </a:lstStyle>
          <a:p>
            <a:r>
              <a:rPr lang="en-US"/>
              <a:t>Click to edit Master title style</a:t>
            </a:r>
            <a:endParaRPr lang="nl-BE" dirty="0"/>
          </a:p>
        </p:txBody>
      </p:sp>
      <p:cxnSp>
        <p:nvCxnSpPr>
          <p:cNvPr id="20" name="Straight Connector 19"/>
          <p:cNvCxnSpPr/>
          <p:nvPr userDrawn="1"/>
        </p:nvCxnSpPr>
        <p:spPr>
          <a:xfrm>
            <a:off x="240000" y="1141200"/>
            <a:ext cx="11664000" cy="0"/>
          </a:xfrm>
          <a:prstGeom prst="line">
            <a:avLst/>
          </a:prstGeom>
          <a:ln w="6350">
            <a:solidFill>
              <a:srgbClr val="4B2B4B"/>
            </a:solidFill>
          </a:ln>
        </p:spPr>
        <p:style>
          <a:lnRef idx="1">
            <a:schemeClr val="accent1"/>
          </a:lnRef>
          <a:fillRef idx="0">
            <a:schemeClr val="accent1"/>
          </a:fillRef>
          <a:effectRef idx="0">
            <a:schemeClr val="accent1"/>
          </a:effectRef>
          <a:fontRef idx="minor">
            <a:schemeClr val="tx1"/>
          </a:fontRef>
        </p:style>
      </p:cxnSp>
      <p:sp>
        <p:nvSpPr>
          <p:cNvPr id="13" name="Picture Placeholder 87"/>
          <p:cNvSpPr>
            <a:spLocks noGrp="1"/>
          </p:cNvSpPr>
          <p:nvPr>
            <p:ph type="pic" sz="quarter" idx="10"/>
          </p:nvPr>
        </p:nvSpPr>
        <p:spPr>
          <a:xfrm>
            <a:off x="240000" y="1152000"/>
            <a:ext cx="4571989" cy="4734000"/>
          </a:xfrm>
        </p:spPr>
        <p:txBody>
          <a:bodyPr>
            <a:normAutofit/>
          </a:bodyPr>
          <a:lstStyle>
            <a:lvl1pPr>
              <a:buNone/>
              <a:defRPr sz="1000"/>
            </a:lvl1pPr>
          </a:lstStyle>
          <a:p>
            <a:r>
              <a:rPr lang="en-US"/>
              <a:t>Click icon to add picture</a:t>
            </a:r>
            <a:endParaRPr lang="nl-BE" dirty="0"/>
          </a:p>
        </p:txBody>
      </p:sp>
      <p:sp>
        <p:nvSpPr>
          <p:cNvPr id="9" name="Date Placeholder 8"/>
          <p:cNvSpPr>
            <a:spLocks noGrp="1"/>
          </p:cNvSpPr>
          <p:nvPr>
            <p:ph type="dt" sz="half" idx="11"/>
          </p:nvPr>
        </p:nvSpPr>
        <p:spPr/>
        <p:txBody>
          <a:bodyPr/>
          <a:lstStyle/>
          <a:p>
            <a:pPr algn="l"/>
            <a:endParaRPr lang="nl-BE" dirty="0"/>
          </a:p>
        </p:txBody>
      </p:sp>
      <p:sp>
        <p:nvSpPr>
          <p:cNvPr id="10" name="Slide Number Placeholder 9"/>
          <p:cNvSpPr>
            <a:spLocks noGrp="1"/>
          </p:cNvSpPr>
          <p:nvPr>
            <p:ph type="sldNum" sz="quarter" idx="12"/>
          </p:nvPr>
        </p:nvSpPr>
        <p:spPr/>
        <p:txBody>
          <a:bodyPr/>
          <a:lstStyle/>
          <a:p>
            <a:fld id="{3B80295F-48CD-49FC-897A-CCEC919B8070}" type="slidenum">
              <a:rPr lang="nl-BE" smtClean="0"/>
              <a:pPr/>
              <a:t>‹#›</a:t>
            </a:fld>
            <a:endParaRPr lang="nl-BE" dirty="0"/>
          </a:p>
        </p:txBody>
      </p:sp>
      <p:sp>
        <p:nvSpPr>
          <p:cNvPr id="11" name="Footer Placeholder 10"/>
          <p:cNvSpPr>
            <a:spLocks noGrp="1"/>
          </p:cNvSpPr>
          <p:nvPr>
            <p:ph type="ftr" sz="quarter" idx="13"/>
          </p:nvPr>
        </p:nvSpPr>
        <p:spPr/>
        <p:txBody>
          <a:bodyPr/>
          <a:lstStyle/>
          <a:p>
            <a:endParaRPr lang="nl-B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No 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nl-BE" dirty="0"/>
          </a:p>
        </p:txBody>
      </p:sp>
      <p:sp>
        <p:nvSpPr>
          <p:cNvPr id="4" name="Slide Number Placeholder 3"/>
          <p:cNvSpPr>
            <a:spLocks noGrp="1"/>
          </p:cNvSpPr>
          <p:nvPr>
            <p:ph type="sldNum" sz="quarter" idx="11"/>
          </p:nvPr>
        </p:nvSpPr>
        <p:spPr/>
        <p:txBody>
          <a:bodyPr/>
          <a:lstStyle/>
          <a:p>
            <a:fld id="{3B80295F-48CD-49FC-897A-CCEC919B8070}" type="slidenum">
              <a:rPr lang="nl-BE" smtClean="0"/>
              <a:pPr/>
              <a:t>‹#›</a:t>
            </a:fld>
            <a:endParaRPr lang="nl-BE" dirty="0"/>
          </a:p>
        </p:txBody>
      </p:sp>
      <p:sp>
        <p:nvSpPr>
          <p:cNvPr id="5" name="Date Placeholder 4"/>
          <p:cNvSpPr>
            <a:spLocks noGrp="1"/>
          </p:cNvSpPr>
          <p:nvPr>
            <p:ph type="dt" sz="half" idx="12"/>
          </p:nvPr>
        </p:nvSpPr>
        <p:spPr/>
        <p:txBody>
          <a:bodyPr/>
          <a:lstStyle/>
          <a:p>
            <a:pPr algn="l"/>
            <a:endParaRPr lang="nl-BE" dirty="0"/>
          </a:p>
        </p:txBody>
      </p:sp>
      <p:sp>
        <p:nvSpPr>
          <p:cNvPr id="7" name="Text Placeholder 6"/>
          <p:cNvSpPr>
            <a:spLocks noGrp="1"/>
          </p:cNvSpPr>
          <p:nvPr>
            <p:ph type="body" sz="quarter" idx="13"/>
          </p:nvPr>
        </p:nvSpPr>
        <p:spPr>
          <a:xfrm>
            <a:off x="0" y="1"/>
            <a:ext cx="12192000" cy="5929313"/>
          </a:xfrm>
        </p:spPr>
        <p:txBody>
          <a:bodyPr/>
          <a:lstStyle>
            <a:lvl1pPr>
              <a:buClrTx/>
              <a:defRPr>
                <a:solidFill>
                  <a:srgbClr val="000000"/>
                </a:solidFill>
              </a:defRPr>
            </a:lvl1pPr>
            <a:lvl2pPr>
              <a:buClrTx/>
              <a:defRPr>
                <a:solidFill>
                  <a:srgbClr val="000000"/>
                </a:solidFill>
              </a:defRPr>
            </a:lvl2pPr>
            <a:lvl3pPr>
              <a:buClrTx/>
              <a:defRPr>
                <a:solidFill>
                  <a:srgbClr val="000000"/>
                </a:solidFill>
              </a:defRPr>
            </a:lvl3pPr>
            <a:lvl4pPr>
              <a:buClrTx/>
              <a:defRPr>
                <a:solidFill>
                  <a:srgbClr val="000000"/>
                </a:solidFill>
              </a:defRPr>
            </a:lvl4pPr>
            <a:lvl5pPr>
              <a:buClrTx/>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1 Big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nl-BE" dirty="0"/>
          </a:p>
        </p:txBody>
      </p:sp>
      <p:sp>
        <p:nvSpPr>
          <p:cNvPr id="4" name="Slide Number Placeholder 3"/>
          <p:cNvSpPr>
            <a:spLocks noGrp="1"/>
          </p:cNvSpPr>
          <p:nvPr>
            <p:ph type="sldNum" sz="quarter" idx="11"/>
          </p:nvPr>
        </p:nvSpPr>
        <p:spPr/>
        <p:txBody>
          <a:bodyPr/>
          <a:lstStyle/>
          <a:p>
            <a:fld id="{3B80295F-48CD-49FC-897A-CCEC919B8070}" type="slidenum">
              <a:rPr lang="nl-BE" smtClean="0"/>
              <a:pPr/>
              <a:t>‹#›</a:t>
            </a:fld>
            <a:endParaRPr lang="nl-BE" dirty="0"/>
          </a:p>
        </p:txBody>
      </p:sp>
      <p:sp>
        <p:nvSpPr>
          <p:cNvPr id="5" name="Date Placeholder 4"/>
          <p:cNvSpPr>
            <a:spLocks noGrp="1"/>
          </p:cNvSpPr>
          <p:nvPr>
            <p:ph type="dt" sz="half" idx="12"/>
          </p:nvPr>
        </p:nvSpPr>
        <p:spPr/>
        <p:txBody>
          <a:bodyPr/>
          <a:lstStyle/>
          <a:p>
            <a:pPr algn="l"/>
            <a:endParaRPr lang="nl-BE" dirty="0"/>
          </a:p>
        </p:txBody>
      </p:sp>
      <p:sp>
        <p:nvSpPr>
          <p:cNvPr id="7" name="Picture Placeholder 6"/>
          <p:cNvSpPr>
            <a:spLocks noGrp="1"/>
          </p:cNvSpPr>
          <p:nvPr>
            <p:ph type="pic" sz="quarter" idx="13"/>
          </p:nvPr>
        </p:nvSpPr>
        <p:spPr>
          <a:xfrm>
            <a:off x="0" y="1"/>
            <a:ext cx="12192000" cy="5929313"/>
          </a:xfrm>
        </p:spPr>
        <p:txBody>
          <a:bodyPr/>
          <a:lstStyle/>
          <a:p>
            <a:r>
              <a:rPr lang="en-US"/>
              <a:t>Click icon to add picture</a:t>
            </a:r>
            <a:endParaRPr lang="nl-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7" name="Rectangle 6"/>
          <p:cNvSpPr/>
          <p:nvPr/>
        </p:nvSpPr>
        <p:spPr>
          <a:xfrm>
            <a:off x="0" y="5958024"/>
            <a:ext cx="12192000" cy="900000"/>
          </a:xfrm>
          <a:prstGeom prst="rect">
            <a:avLst/>
          </a:prstGeom>
          <a:solidFill>
            <a:srgbClr val="EC4B2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18000" rIns="0" bIns="18000" rtlCol="0" anchor="ctr"/>
          <a:lstStyle/>
          <a:p>
            <a:pPr algn="ctr"/>
            <a:endParaRPr lang="nl-BE" sz="1100" dirty="0">
              <a:solidFill>
                <a:schemeClr val="bg1"/>
              </a:solidFill>
            </a:endParaRPr>
          </a:p>
        </p:txBody>
      </p:sp>
      <p:sp>
        <p:nvSpPr>
          <p:cNvPr id="82" name="Rectangle 81"/>
          <p:cNvSpPr/>
          <p:nvPr/>
        </p:nvSpPr>
        <p:spPr>
          <a:xfrm>
            <a:off x="0" y="6084000"/>
            <a:ext cx="2640000" cy="43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79" name="Footer Placeholder 4"/>
          <p:cNvSpPr>
            <a:spLocks noGrp="1"/>
          </p:cNvSpPr>
          <p:nvPr>
            <p:ph type="ftr" sz="quarter" idx="3"/>
          </p:nvPr>
        </p:nvSpPr>
        <p:spPr>
          <a:xfrm>
            <a:off x="1007435" y="6084000"/>
            <a:ext cx="5376565" cy="432000"/>
          </a:xfrm>
          <a:prstGeom prst="rect">
            <a:avLst/>
          </a:prstGeom>
          <a:solidFill>
            <a:schemeClr val="bg1"/>
          </a:solidFill>
        </p:spPr>
        <p:txBody>
          <a:bodyPr wrap="square" lIns="144000" tIns="0" rIns="144000" bIns="0" anchor="ctr" anchorCtr="0">
            <a:noAutofit/>
          </a:bodyPr>
          <a:lstStyle>
            <a:lvl1pPr algn="l">
              <a:lnSpc>
                <a:spcPct val="90000"/>
              </a:lnSpc>
              <a:defRPr sz="1500">
                <a:solidFill>
                  <a:srgbClr val="00A0AE"/>
                </a:solidFill>
                <a:latin typeface="Trebuchet MS" pitchFamily="34" charset="0"/>
              </a:defRPr>
            </a:lvl1pPr>
          </a:lstStyle>
          <a:p>
            <a:endParaRPr lang="nl-BE" dirty="0"/>
          </a:p>
        </p:txBody>
      </p:sp>
      <p:sp>
        <p:nvSpPr>
          <p:cNvPr id="86" name="Slide Number Placeholder 85"/>
          <p:cNvSpPr>
            <a:spLocks noGrp="1"/>
          </p:cNvSpPr>
          <p:nvPr>
            <p:ph type="sldNum" sz="quarter" idx="4"/>
          </p:nvPr>
        </p:nvSpPr>
        <p:spPr>
          <a:xfrm>
            <a:off x="480000" y="6084000"/>
            <a:ext cx="480000" cy="667148"/>
          </a:xfrm>
          <a:prstGeom prst="rect">
            <a:avLst/>
          </a:prstGeom>
          <a:solidFill>
            <a:srgbClr val="00A0AE"/>
          </a:solidFill>
        </p:spPr>
        <p:txBody>
          <a:bodyPr vert="horz" wrap="none" lIns="0" tIns="108000" rIns="0" bIns="0" rtlCol="0" anchor="ctr" anchorCtr="0">
            <a:noAutofit/>
          </a:bodyPr>
          <a:lstStyle>
            <a:lvl1pPr algn="ctr">
              <a:defRPr sz="2000" b="0">
                <a:solidFill>
                  <a:schemeClr val="bg1"/>
                </a:solidFill>
                <a:latin typeface="Trebuchet MS" pitchFamily="34" charset="0"/>
              </a:defRPr>
            </a:lvl1pPr>
          </a:lstStyle>
          <a:p>
            <a:fld id="{3B80295F-48CD-49FC-897A-CCEC919B8070}" type="slidenum">
              <a:rPr lang="nl-BE" smtClean="0"/>
              <a:pPr/>
              <a:t>‹#›</a:t>
            </a:fld>
            <a:endParaRPr lang="nl-BE" dirty="0"/>
          </a:p>
        </p:txBody>
      </p:sp>
      <p:sp>
        <p:nvSpPr>
          <p:cNvPr id="2" name="Title Placeholder 1"/>
          <p:cNvSpPr>
            <a:spLocks noGrp="1"/>
          </p:cNvSpPr>
          <p:nvPr>
            <p:ph type="title"/>
          </p:nvPr>
        </p:nvSpPr>
        <p:spPr>
          <a:xfrm>
            <a:off x="0" y="0"/>
            <a:ext cx="12192000" cy="1142984"/>
          </a:xfrm>
          <a:prstGeom prst="rect">
            <a:avLst/>
          </a:prstGeom>
          <a:ln w="0">
            <a:noFill/>
          </a:ln>
        </p:spPr>
        <p:txBody>
          <a:bodyPr vert="horz" lIns="360000" tIns="180000" rIns="360000" bIns="144000" rtlCol="0" anchor="ctr">
            <a:noAutofit/>
          </a:bodyPr>
          <a:lstStyle/>
          <a:p>
            <a:r>
              <a:rPr lang="nl-NL"/>
              <a:t>Klik om de stijl te bewerken</a:t>
            </a:r>
            <a:endParaRPr lang="nl-BE" dirty="0"/>
          </a:p>
        </p:txBody>
      </p:sp>
      <p:sp>
        <p:nvSpPr>
          <p:cNvPr id="3" name="Text Placeholder 2"/>
          <p:cNvSpPr>
            <a:spLocks noGrp="1"/>
          </p:cNvSpPr>
          <p:nvPr>
            <p:ph type="body" idx="1"/>
          </p:nvPr>
        </p:nvSpPr>
        <p:spPr>
          <a:xfrm>
            <a:off x="0" y="1152000"/>
            <a:ext cx="12192000" cy="4428000"/>
          </a:xfrm>
          <a:prstGeom prst="rect">
            <a:avLst/>
          </a:prstGeom>
        </p:spPr>
        <p:txBody>
          <a:bodyPr vert="horz" lIns="432000" tIns="252000" rIns="43200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0" name="Date Placeholder 3"/>
          <p:cNvSpPr>
            <a:spLocks noGrp="1"/>
          </p:cNvSpPr>
          <p:nvPr>
            <p:ph type="dt" sz="half" idx="2"/>
          </p:nvPr>
        </p:nvSpPr>
        <p:spPr>
          <a:xfrm>
            <a:off x="1007435" y="6570001"/>
            <a:ext cx="109119" cy="200055"/>
          </a:xfrm>
          <a:prstGeom prst="rect">
            <a:avLst/>
          </a:prstGeom>
          <a:solidFill>
            <a:srgbClr val="EC4B2F"/>
          </a:solidFill>
        </p:spPr>
        <p:txBody>
          <a:bodyPr wrap="none" lIns="108000" tIns="0" rIns="0" bIns="0" anchor="b" anchorCtr="0">
            <a:spAutoFit/>
          </a:bodyPr>
          <a:lstStyle>
            <a:lvl1pPr algn="r">
              <a:defRPr sz="1300">
                <a:solidFill>
                  <a:schemeClr val="bg1"/>
                </a:solidFill>
                <a:latin typeface="Trebuchet MS" pitchFamily="34" charset="0"/>
              </a:defRPr>
            </a:lvl1pPr>
          </a:lstStyle>
          <a:p>
            <a:pPr algn="l"/>
            <a:endParaRPr lang="nl-BE" dirty="0"/>
          </a:p>
        </p:txBody>
      </p:sp>
      <p:pic>
        <p:nvPicPr>
          <p:cNvPr id="9" name="Picture 8" descr="tm_rgb.jpg"/>
          <p:cNvPicPr>
            <a:picLocks noChangeAspect="1"/>
          </p:cNvPicPr>
          <p:nvPr/>
        </p:nvPicPr>
        <p:blipFill>
          <a:blip r:embed="rId9" cstate="print"/>
          <a:stretch>
            <a:fillRect/>
          </a:stretch>
        </p:blipFill>
        <p:spPr>
          <a:xfrm>
            <a:off x="10200456" y="5976000"/>
            <a:ext cx="1650076" cy="864524"/>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50" r:id="rId2"/>
    <p:sldLayoutId id="2147483678" r:id="rId3"/>
    <p:sldLayoutId id="2147483653" r:id="rId4"/>
    <p:sldLayoutId id="2147483679" r:id="rId5"/>
    <p:sldLayoutId id="2147483688" r:id="rId6"/>
    <p:sldLayoutId id="2147483687" r:id="rId7"/>
  </p:sldLayoutIdLst>
  <p:hf hdr="0" dt="0"/>
  <p:txStyles>
    <p:titleStyle>
      <a:lvl1pPr algn="l" defTabSz="914400" rtl="0" eaLnBrk="1" latinLnBrk="0" hangingPunct="1">
        <a:lnSpc>
          <a:spcPct val="80000"/>
        </a:lnSpc>
        <a:spcBef>
          <a:spcPct val="0"/>
        </a:spcBef>
        <a:buNone/>
        <a:defRPr sz="3600" b="1" kern="1200" cap="all" baseline="0">
          <a:solidFill>
            <a:srgbClr val="EC4B2F"/>
          </a:solidFill>
          <a:latin typeface="Trebuchet MS" pitchFamily="34" charset="0"/>
          <a:ea typeface="+mj-ea"/>
          <a:cs typeface="+mj-cs"/>
        </a:defRPr>
      </a:lvl1pPr>
    </p:titleStyle>
    <p:bodyStyle>
      <a:lvl1pPr marL="355600" indent="-355600" algn="l" defTabSz="914400" rtl="0" eaLnBrk="1" latinLnBrk="0" hangingPunct="1">
        <a:lnSpc>
          <a:spcPct val="90000"/>
        </a:lnSpc>
        <a:spcBef>
          <a:spcPts val="400"/>
        </a:spcBef>
        <a:spcAft>
          <a:spcPts val="400"/>
        </a:spcAft>
        <a:buClrTx/>
        <a:buSzPct val="90000"/>
        <a:buFont typeface="Verdana" pitchFamily="34" charset="0"/>
        <a:buChar char="•"/>
        <a:defRPr sz="3000" kern="1200">
          <a:solidFill>
            <a:srgbClr val="000000"/>
          </a:solidFill>
          <a:latin typeface="Trebuchet MS" pitchFamily="34" charset="0"/>
          <a:ea typeface="+mn-ea"/>
          <a:cs typeface="+mn-cs"/>
        </a:defRPr>
      </a:lvl1pPr>
      <a:lvl2pPr marL="723900" indent="-368300" algn="l" defTabSz="914400" rtl="0" eaLnBrk="1" latinLnBrk="0" hangingPunct="1">
        <a:lnSpc>
          <a:spcPct val="90000"/>
        </a:lnSpc>
        <a:spcBef>
          <a:spcPts val="400"/>
        </a:spcBef>
        <a:spcAft>
          <a:spcPts val="400"/>
        </a:spcAft>
        <a:buClrTx/>
        <a:buFont typeface="Arial" pitchFamily="34" charset="0"/>
        <a:buChar char="−"/>
        <a:defRPr sz="2700" kern="1200">
          <a:solidFill>
            <a:srgbClr val="000000"/>
          </a:solidFill>
          <a:latin typeface="Trebuchet MS" pitchFamily="34" charset="0"/>
          <a:ea typeface="+mn-ea"/>
          <a:cs typeface="+mn-cs"/>
        </a:defRPr>
      </a:lvl2pPr>
      <a:lvl3pPr marL="982663" indent="-258763" algn="l" defTabSz="914400" rtl="0" eaLnBrk="1" latinLnBrk="0" hangingPunct="1">
        <a:lnSpc>
          <a:spcPct val="90000"/>
        </a:lnSpc>
        <a:spcBef>
          <a:spcPts val="400"/>
        </a:spcBef>
        <a:spcAft>
          <a:spcPts val="400"/>
        </a:spcAft>
        <a:buClrTx/>
        <a:buFont typeface="Arial" pitchFamily="34" charset="0"/>
        <a:buChar char="•"/>
        <a:defRPr sz="2400" kern="1200">
          <a:solidFill>
            <a:srgbClr val="000000"/>
          </a:solidFill>
          <a:latin typeface="Trebuchet MS" pitchFamily="34" charset="0"/>
          <a:ea typeface="+mn-ea"/>
          <a:cs typeface="+mn-cs"/>
        </a:defRPr>
      </a:lvl3pPr>
      <a:lvl4pPr marL="1255713" indent="-273050" algn="l" defTabSz="914400" rtl="0" eaLnBrk="1" latinLnBrk="0" hangingPunct="1">
        <a:lnSpc>
          <a:spcPct val="90000"/>
        </a:lnSpc>
        <a:spcBef>
          <a:spcPts val="400"/>
        </a:spcBef>
        <a:spcAft>
          <a:spcPts val="400"/>
        </a:spcAft>
        <a:buClrTx/>
        <a:buFont typeface="Arial" pitchFamily="34" charset="0"/>
        <a:buChar char="»"/>
        <a:defRPr sz="2100" kern="1200">
          <a:solidFill>
            <a:srgbClr val="000000"/>
          </a:solidFill>
          <a:latin typeface="Trebuchet MS" pitchFamily="34" charset="0"/>
          <a:ea typeface="+mn-ea"/>
          <a:cs typeface="+mn-cs"/>
        </a:defRPr>
      </a:lvl4pPr>
      <a:lvl5pPr marL="1609725" indent="-258763" algn="l" defTabSz="914400" rtl="0" eaLnBrk="1" latinLnBrk="0" hangingPunct="1">
        <a:lnSpc>
          <a:spcPct val="90000"/>
        </a:lnSpc>
        <a:spcBef>
          <a:spcPts val="400"/>
        </a:spcBef>
        <a:spcAft>
          <a:spcPts val="400"/>
        </a:spcAft>
        <a:buClr>
          <a:schemeClr val="tx1"/>
        </a:buClr>
        <a:buFont typeface="Arial" pitchFamily="34" charset="0"/>
        <a:buNone/>
        <a:defRPr sz="20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Lesson 8 Sessions &amp; Migrations</a:t>
            </a:r>
          </a:p>
        </p:txBody>
      </p:sp>
      <p:sp>
        <p:nvSpPr>
          <p:cNvPr id="3" name="Title 2"/>
          <p:cNvSpPr>
            <a:spLocks noGrp="1"/>
          </p:cNvSpPr>
          <p:nvPr>
            <p:ph type="title"/>
          </p:nvPr>
        </p:nvSpPr>
        <p:spPr/>
        <p:txBody>
          <a:bodyPr/>
          <a:lstStyle/>
          <a:p>
            <a:r>
              <a:rPr lang="en-US" dirty="0"/>
              <a:t>ASP.NET MVC</a:t>
            </a:r>
          </a:p>
        </p:txBody>
      </p:sp>
      <p:sp>
        <p:nvSpPr>
          <p:cNvPr id="4" name="Footer Placeholder 3"/>
          <p:cNvSpPr>
            <a:spLocks noGrp="1"/>
          </p:cNvSpPr>
          <p:nvPr>
            <p:ph type="ftr" sz="quarter" idx="12"/>
          </p:nvPr>
        </p:nvSpPr>
        <p:spPr/>
        <p:txBody>
          <a:bodyPr/>
          <a:lstStyle/>
          <a:p>
            <a:endParaRPr lang="nl-BE" dirty="0"/>
          </a:p>
        </p:txBody>
      </p:sp>
      <p:sp>
        <p:nvSpPr>
          <p:cNvPr id="5" name="Slide Number Placeholder 4"/>
          <p:cNvSpPr>
            <a:spLocks noGrp="1"/>
          </p:cNvSpPr>
          <p:nvPr>
            <p:ph type="sldNum" sz="quarter" idx="11"/>
          </p:nvPr>
        </p:nvSpPr>
        <p:spPr/>
        <p:txBody>
          <a:bodyPr/>
          <a:lstStyle/>
          <a:p>
            <a:fld id="{3B80295F-48CD-49FC-897A-CCEC919B8070}" type="slidenum">
              <a:rPr lang="nl-BE" smtClean="0"/>
              <a:pPr/>
              <a:t>1</a:t>
            </a:fld>
            <a:endParaRPr lang="nl-BE" dirty="0"/>
          </a:p>
        </p:txBody>
      </p:sp>
    </p:spTree>
    <p:extLst>
      <p:ext uri="{BB962C8B-B14F-4D97-AF65-F5344CB8AC3E}">
        <p14:creationId xmlns:p14="http://schemas.microsoft.com/office/powerpoint/2010/main" val="3022388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4C655B9C-FD41-434D-B242-C6E8740830E9}"/>
              </a:ext>
            </a:extLst>
          </p:cNvPr>
          <p:cNvSpPr>
            <a:spLocks noGrp="1"/>
          </p:cNvSpPr>
          <p:nvPr>
            <p:ph idx="1"/>
          </p:nvPr>
        </p:nvSpPr>
        <p:spPr/>
        <p:txBody>
          <a:bodyPr>
            <a:noAutofit/>
          </a:bodyPr>
          <a:lstStyle/>
          <a:p>
            <a:r>
              <a:rPr lang="en-US" sz="2200" dirty="0"/>
              <a:t>Modifications to the database with migration scripts without deleting and recreating the database, i.e. without loss of data</a:t>
            </a:r>
          </a:p>
          <a:p>
            <a:endParaRPr lang="nl-BE" sz="2200" dirty="0"/>
          </a:p>
          <a:p>
            <a:pPr lvl="1"/>
            <a:r>
              <a:rPr lang="nl-BE" sz="2200" dirty="0" err="1"/>
              <a:t>Additional</a:t>
            </a:r>
            <a:r>
              <a:rPr lang="nl-BE" sz="2200" dirty="0"/>
              <a:t> </a:t>
            </a:r>
            <a:r>
              <a:rPr lang="nl-BE" sz="2200" dirty="0" err="1"/>
              <a:t>properties</a:t>
            </a:r>
            <a:r>
              <a:rPr lang="nl-BE" sz="2200" dirty="0"/>
              <a:t> </a:t>
            </a:r>
            <a:r>
              <a:rPr lang="nl-BE" sz="2200" dirty="0" err="1"/>
              <a:t>for</a:t>
            </a:r>
            <a:r>
              <a:rPr lang="nl-BE" sz="2200" dirty="0"/>
              <a:t> </a:t>
            </a:r>
            <a:r>
              <a:rPr lang="nl-BE" sz="2200" dirty="0" err="1"/>
              <a:t>models</a:t>
            </a:r>
            <a:r>
              <a:rPr lang="nl-BE" sz="2200" dirty="0"/>
              <a:t>	</a:t>
            </a:r>
            <a:r>
              <a:rPr lang="nl-BE" sz="2200" b="1" dirty="0">
                <a:solidFill>
                  <a:srgbClr val="C00000"/>
                </a:solidFill>
              </a:rPr>
              <a:t>(</a:t>
            </a:r>
            <a:r>
              <a:rPr lang="en-US" sz="2200" b="1" dirty="0">
                <a:solidFill>
                  <a:srgbClr val="C00000"/>
                </a:solidFill>
              </a:rPr>
              <a:t>students e-mail address</a:t>
            </a:r>
            <a:r>
              <a:rPr lang="nl-BE" sz="2200" b="1" dirty="0">
                <a:solidFill>
                  <a:srgbClr val="C00000"/>
                </a:solidFill>
              </a:rPr>
              <a:t>)</a:t>
            </a:r>
          </a:p>
          <a:p>
            <a:pPr lvl="1"/>
            <a:r>
              <a:rPr lang="nl-BE" sz="2200" dirty="0"/>
              <a:t>Extra </a:t>
            </a:r>
            <a:r>
              <a:rPr lang="nl-BE" sz="2200" dirty="0" err="1"/>
              <a:t>models</a:t>
            </a:r>
            <a:r>
              <a:rPr lang="nl-BE" sz="2200" dirty="0"/>
              <a:t>				</a:t>
            </a:r>
            <a:r>
              <a:rPr lang="nl-BE" sz="2200" b="1" dirty="0">
                <a:solidFill>
                  <a:srgbClr val="C00000"/>
                </a:solidFill>
              </a:rPr>
              <a:t>(Teacher </a:t>
            </a:r>
            <a:r>
              <a:rPr lang="nl-BE" sz="2200" b="1" dirty="0" err="1">
                <a:solidFill>
                  <a:srgbClr val="C00000"/>
                </a:solidFill>
              </a:rPr>
              <a:t>and</a:t>
            </a:r>
            <a:r>
              <a:rPr lang="nl-BE" sz="2200" b="1" dirty="0">
                <a:solidFill>
                  <a:srgbClr val="C00000"/>
                </a:solidFill>
              </a:rPr>
              <a:t> Classroom classes)</a:t>
            </a:r>
          </a:p>
          <a:p>
            <a:pPr lvl="1"/>
            <a:r>
              <a:rPr lang="nl-BE" sz="2200" dirty="0" err="1"/>
              <a:t>Less</a:t>
            </a:r>
            <a:r>
              <a:rPr lang="nl-BE" sz="2200" dirty="0"/>
              <a:t> </a:t>
            </a:r>
            <a:r>
              <a:rPr lang="nl-BE" sz="2200" dirty="0" err="1"/>
              <a:t>properties</a:t>
            </a:r>
            <a:r>
              <a:rPr lang="nl-BE" sz="2200" dirty="0"/>
              <a:t> </a:t>
            </a:r>
            <a:r>
              <a:rPr lang="nl-BE" sz="2200" dirty="0" err="1"/>
              <a:t>for</a:t>
            </a:r>
            <a:r>
              <a:rPr lang="nl-BE" sz="2200" dirty="0"/>
              <a:t> </a:t>
            </a:r>
            <a:r>
              <a:rPr lang="nl-BE" sz="2200" dirty="0" err="1"/>
              <a:t>models</a:t>
            </a:r>
            <a:endParaRPr lang="nl-BE" sz="2200" dirty="0"/>
          </a:p>
          <a:p>
            <a:pPr lvl="1"/>
            <a:r>
              <a:rPr lang="nl-BE" sz="2200" dirty="0"/>
              <a:t>…</a:t>
            </a:r>
          </a:p>
          <a:p>
            <a:pPr lvl="1"/>
            <a:endParaRPr lang="nl-BE" sz="2200" dirty="0"/>
          </a:p>
          <a:p>
            <a:r>
              <a:rPr lang="en-US" sz="2200" dirty="0"/>
              <a:t>Generate migration scripts from the </a:t>
            </a:r>
            <a:r>
              <a:rPr lang="en-US" sz="2200" dirty="0" err="1"/>
              <a:t>DBContext</a:t>
            </a:r>
            <a:r>
              <a:rPr lang="en-US" sz="2200" dirty="0"/>
              <a:t> and Models </a:t>
            </a:r>
          </a:p>
          <a:p>
            <a:pPr marL="0" indent="0">
              <a:buNone/>
            </a:pPr>
            <a:r>
              <a:rPr lang="en-US" sz="2200" dirty="0">
                <a:solidFill>
                  <a:schemeClr val="accent1"/>
                </a:solidFill>
              </a:rPr>
              <a:t>			</a:t>
            </a:r>
            <a:r>
              <a:rPr lang="nl-BE" sz="2200" dirty="0" err="1">
                <a:solidFill>
                  <a:schemeClr val="accent1"/>
                </a:solidFill>
              </a:rPr>
              <a:t>add-migration</a:t>
            </a:r>
            <a:r>
              <a:rPr lang="nl-BE" sz="2200" dirty="0">
                <a:solidFill>
                  <a:schemeClr val="accent1"/>
                </a:solidFill>
              </a:rPr>
              <a:t> </a:t>
            </a:r>
            <a:r>
              <a:rPr lang="nl-BE" sz="2400" dirty="0">
                <a:solidFill>
                  <a:schemeClr val="accent1"/>
                </a:solidFill>
              </a:rPr>
              <a:t>naam -context </a:t>
            </a:r>
            <a:r>
              <a:rPr lang="nl-BE" sz="2400" dirty="0" err="1">
                <a:solidFill>
                  <a:schemeClr val="accent1"/>
                </a:solidFill>
              </a:rPr>
              <a:t>DBContext</a:t>
            </a:r>
            <a:endParaRPr lang="nl-BE" sz="2200" dirty="0">
              <a:solidFill>
                <a:schemeClr val="accent1"/>
              </a:solidFill>
            </a:endParaRPr>
          </a:p>
        </p:txBody>
      </p:sp>
      <p:sp>
        <p:nvSpPr>
          <p:cNvPr id="3" name="Titel 2">
            <a:extLst>
              <a:ext uri="{FF2B5EF4-FFF2-40B4-BE49-F238E27FC236}">
                <a16:creationId xmlns:a16="http://schemas.microsoft.com/office/drawing/2014/main" id="{8369BD41-B41A-4401-80F9-96002235618B}"/>
              </a:ext>
            </a:extLst>
          </p:cNvPr>
          <p:cNvSpPr>
            <a:spLocks noGrp="1"/>
          </p:cNvSpPr>
          <p:nvPr>
            <p:ph type="title"/>
          </p:nvPr>
        </p:nvSpPr>
        <p:spPr/>
        <p:txBody>
          <a:bodyPr/>
          <a:lstStyle/>
          <a:p>
            <a:r>
              <a:rPr lang="nl-BE" dirty="0" err="1"/>
              <a:t>Migrations</a:t>
            </a:r>
            <a:endParaRPr lang="nl-BE" dirty="0"/>
          </a:p>
        </p:txBody>
      </p:sp>
      <p:sp>
        <p:nvSpPr>
          <p:cNvPr id="4" name="Tijdelijke aanduiding voor dianummer 3">
            <a:extLst>
              <a:ext uri="{FF2B5EF4-FFF2-40B4-BE49-F238E27FC236}">
                <a16:creationId xmlns:a16="http://schemas.microsoft.com/office/drawing/2014/main" id="{C9D599FD-B6D6-4EF3-AB51-5E3773C6E0F3}"/>
              </a:ext>
            </a:extLst>
          </p:cNvPr>
          <p:cNvSpPr>
            <a:spLocks noGrp="1"/>
          </p:cNvSpPr>
          <p:nvPr>
            <p:ph type="sldNum" sz="quarter" idx="11"/>
          </p:nvPr>
        </p:nvSpPr>
        <p:spPr/>
        <p:txBody>
          <a:bodyPr/>
          <a:lstStyle/>
          <a:p>
            <a:fld id="{3B80295F-48CD-49FC-897A-CCEC919B8070}" type="slidenum">
              <a:rPr lang="nl-BE" smtClean="0"/>
              <a:pPr/>
              <a:t>10</a:t>
            </a:fld>
            <a:endParaRPr lang="nl-BE" dirty="0"/>
          </a:p>
        </p:txBody>
      </p:sp>
      <p:sp>
        <p:nvSpPr>
          <p:cNvPr id="5" name="Tijdelijke aanduiding voor voettekst 4">
            <a:extLst>
              <a:ext uri="{FF2B5EF4-FFF2-40B4-BE49-F238E27FC236}">
                <a16:creationId xmlns:a16="http://schemas.microsoft.com/office/drawing/2014/main" id="{D83D6885-C950-4A27-B4C1-9F28E32CD1DE}"/>
              </a:ext>
            </a:extLst>
          </p:cNvPr>
          <p:cNvSpPr>
            <a:spLocks noGrp="1"/>
          </p:cNvSpPr>
          <p:nvPr>
            <p:ph type="ftr" sz="quarter" idx="12"/>
          </p:nvPr>
        </p:nvSpPr>
        <p:spPr/>
        <p:txBody>
          <a:bodyPr/>
          <a:lstStyle/>
          <a:p>
            <a:endParaRPr lang="nl-BE" dirty="0"/>
          </a:p>
        </p:txBody>
      </p:sp>
    </p:spTree>
    <p:extLst>
      <p:ext uri="{BB962C8B-B14F-4D97-AF65-F5344CB8AC3E}">
        <p14:creationId xmlns:p14="http://schemas.microsoft.com/office/powerpoint/2010/main" val="521937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5CB21D19-7C68-4E89-B3D0-6B3EA9E1EFF1}"/>
              </a:ext>
            </a:extLst>
          </p:cNvPr>
          <p:cNvPicPr>
            <a:picLocks noChangeAspect="1"/>
          </p:cNvPicPr>
          <p:nvPr/>
        </p:nvPicPr>
        <p:blipFill>
          <a:blip r:embed="rId3"/>
          <a:stretch>
            <a:fillRect/>
          </a:stretch>
        </p:blipFill>
        <p:spPr>
          <a:xfrm>
            <a:off x="1127448" y="2996952"/>
            <a:ext cx="9658350" cy="2343150"/>
          </a:xfrm>
          <a:prstGeom prst="rect">
            <a:avLst/>
          </a:prstGeom>
          <a:ln>
            <a:solidFill>
              <a:schemeClr val="accent1"/>
            </a:solidFill>
          </a:ln>
        </p:spPr>
      </p:pic>
      <p:sp>
        <p:nvSpPr>
          <p:cNvPr id="2" name="Tijdelijke aanduiding voor inhoud 1"/>
          <p:cNvSpPr>
            <a:spLocks noGrp="1"/>
          </p:cNvSpPr>
          <p:nvPr>
            <p:ph idx="1"/>
          </p:nvPr>
        </p:nvSpPr>
        <p:spPr/>
        <p:txBody>
          <a:bodyPr>
            <a:normAutofit/>
          </a:bodyPr>
          <a:lstStyle/>
          <a:p>
            <a:r>
              <a:rPr lang="nl-BE" sz="2800" dirty="0"/>
              <a:t>Tools | </a:t>
            </a:r>
            <a:r>
              <a:rPr lang="nl-BE" sz="2800" dirty="0" err="1"/>
              <a:t>Nuget</a:t>
            </a:r>
            <a:r>
              <a:rPr lang="nl-BE" sz="2800" dirty="0"/>
              <a:t> Package Manager |Package Manager Console</a:t>
            </a:r>
          </a:p>
          <a:p>
            <a:r>
              <a:rPr lang="nl-BE" sz="2800" dirty="0" err="1"/>
              <a:t>add-migration</a:t>
            </a:r>
            <a:r>
              <a:rPr lang="nl-BE" sz="2800" dirty="0"/>
              <a:t> </a:t>
            </a:r>
            <a:r>
              <a:rPr lang="nl-BE" sz="2800" dirty="0" err="1"/>
              <a:t>initial</a:t>
            </a:r>
            <a:r>
              <a:rPr lang="nl-BE" sz="2800" dirty="0"/>
              <a:t> -context </a:t>
            </a:r>
            <a:r>
              <a:rPr lang="nl-BE" sz="2800" dirty="0" err="1"/>
              <a:t>SchoolContext</a:t>
            </a:r>
            <a:endParaRPr lang="nl-BE" sz="2800" dirty="0"/>
          </a:p>
        </p:txBody>
      </p:sp>
      <p:sp>
        <p:nvSpPr>
          <p:cNvPr id="3" name="Titel 2"/>
          <p:cNvSpPr>
            <a:spLocks noGrp="1"/>
          </p:cNvSpPr>
          <p:nvPr>
            <p:ph type="title"/>
          </p:nvPr>
        </p:nvSpPr>
        <p:spPr/>
        <p:txBody>
          <a:bodyPr/>
          <a:lstStyle/>
          <a:p>
            <a:r>
              <a:rPr lang="nl-BE" dirty="0" err="1"/>
              <a:t>Initial</a:t>
            </a:r>
            <a:r>
              <a:rPr lang="nl-BE" dirty="0"/>
              <a:t> Migration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11</a:t>
            </a:fld>
            <a:endParaRPr lang="nl-BE" dirty="0"/>
          </a:p>
        </p:txBody>
      </p:sp>
      <p:sp>
        <p:nvSpPr>
          <p:cNvPr id="5" name="Tijdelijke aanduiding voor voettekst 4"/>
          <p:cNvSpPr>
            <a:spLocks noGrp="1"/>
          </p:cNvSpPr>
          <p:nvPr>
            <p:ph type="ftr" sz="quarter" idx="12"/>
          </p:nvPr>
        </p:nvSpPr>
        <p:spPr/>
        <p:txBody>
          <a:bodyPr/>
          <a:lstStyle/>
          <a:p>
            <a:endParaRPr lang="nl-BE" dirty="0"/>
          </a:p>
        </p:txBody>
      </p:sp>
      <p:sp>
        <p:nvSpPr>
          <p:cNvPr id="9" name="Rechthoek 8">
            <a:extLst>
              <a:ext uri="{FF2B5EF4-FFF2-40B4-BE49-F238E27FC236}">
                <a16:creationId xmlns:a16="http://schemas.microsoft.com/office/drawing/2014/main" id="{D30EFD90-2B6A-4F26-842A-775782F5CAA4}"/>
              </a:ext>
            </a:extLst>
          </p:cNvPr>
          <p:cNvSpPr/>
          <p:nvPr/>
        </p:nvSpPr>
        <p:spPr>
          <a:xfrm>
            <a:off x="1007435" y="3284984"/>
            <a:ext cx="4512501" cy="432048"/>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286652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BE" dirty="0" err="1"/>
              <a:t>Initial</a:t>
            </a:r>
            <a:r>
              <a:rPr lang="nl-BE" dirty="0"/>
              <a:t> Migration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12</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7" name="Afbeelding 6">
            <a:extLst>
              <a:ext uri="{FF2B5EF4-FFF2-40B4-BE49-F238E27FC236}">
                <a16:creationId xmlns:a16="http://schemas.microsoft.com/office/drawing/2014/main" id="{DA2844CF-C18A-4E0D-9995-BA69F6B95471}"/>
              </a:ext>
            </a:extLst>
          </p:cNvPr>
          <p:cNvPicPr>
            <a:picLocks noChangeAspect="1"/>
          </p:cNvPicPr>
          <p:nvPr/>
        </p:nvPicPr>
        <p:blipFill>
          <a:blip r:embed="rId3"/>
          <a:stretch>
            <a:fillRect/>
          </a:stretch>
        </p:blipFill>
        <p:spPr>
          <a:xfrm>
            <a:off x="441900" y="1756959"/>
            <a:ext cx="6587083" cy="3652837"/>
          </a:xfrm>
          <a:prstGeom prst="rect">
            <a:avLst/>
          </a:prstGeom>
          <a:ln>
            <a:solidFill>
              <a:schemeClr val="accent1"/>
            </a:solidFill>
          </a:ln>
        </p:spPr>
      </p:pic>
      <p:sp>
        <p:nvSpPr>
          <p:cNvPr id="10" name="Rechthoek 9">
            <a:extLst>
              <a:ext uri="{FF2B5EF4-FFF2-40B4-BE49-F238E27FC236}">
                <a16:creationId xmlns:a16="http://schemas.microsoft.com/office/drawing/2014/main" id="{287FC8D1-3BBB-489B-B8FD-52E4C2504609}"/>
              </a:ext>
            </a:extLst>
          </p:cNvPr>
          <p:cNvSpPr/>
          <p:nvPr/>
        </p:nvSpPr>
        <p:spPr>
          <a:xfrm>
            <a:off x="2999656" y="2113676"/>
            <a:ext cx="864096" cy="451228"/>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6" name="Afbeelding 5">
            <a:extLst>
              <a:ext uri="{FF2B5EF4-FFF2-40B4-BE49-F238E27FC236}">
                <a16:creationId xmlns:a16="http://schemas.microsoft.com/office/drawing/2014/main" id="{10D5C3B5-2BF9-4301-96C5-AD22275279B1}"/>
              </a:ext>
            </a:extLst>
          </p:cNvPr>
          <p:cNvPicPr>
            <a:picLocks noChangeAspect="1"/>
          </p:cNvPicPr>
          <p:nvPr/>
        </p:nvPicPr>
        <p:blipFill>
          <a:blip r:embed="rId4"/>
          <a:stretch>
            <a:fillRect/>
          </a:stretch>
        </p:blipFill>
        <p:spPr>
          <a:xfrm>
            <a:off x="7248128" y="2119968"/>
            <a:ext cx="4108475" cy="3039971"/>
          </a:xfrm>
          <a:prstGeom prst="rect">
            <a:avLst/>
          </a:prstGeom>
          <a:ln w="6350">
            <a:solidFill>
              <a:schemeClr val="accent1"/>
            </a:solidFill>
          </a:ln>
        </p:spPr>
      </p:pic>
      <p:sp>
        <p:nvSpPr>
          <p:cNvPr id="9" name="Rechthoek 8">
            <a:extLst>
              <a:ext uri="{FF2B5EF4-FFF2-40B4-BE49-F238E27FC236}">
                <a16:creationId xmlns:a16="http://schemas.microsoft.com/office/drawing/2014/main" id="{8EAF01B7-322D-4DF9-B379-F5339E344560}"/>
              </a:ext>
            </a:extLst>
          </p:cNvPr>
          <p:cNvSpPr/>
          <p:nvPr/>
        </p:nvSpPr>
        <p:spPr>
          <a:xfrm>
            <a:off x="7536160" y="4221088"/>
            <a:ext cx="3960440" cy="432048"/>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963909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BE" dirty="0" err="1"/>
              <a:t>Initial</a:t>
            </a:r>
            <a:r>
              <a:rPr lang="nl-BE" dirty="0"/>
              <a:t> Migration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13</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6" name="Afbeelding 5">
            <a:extLst>
              <a:ext uri="{FF2B5EF4-FFF2-40B4-BE49-F238E27FC236}">
                <a16:creationId xmlns:a16="http://schemas.microsoft.com/office/drawing/2014/main" id="{C401DF20-229E-4348-9DC4-8488AE35F3CD}"/>
              </a:ext>
            </a:extLst>
          </p:cNvPr>
          <p:cNvPicPr>
            <a:picLocks noChangeAspect="1"/>
          </p:cNvPicPr>
          <p:nvPr/>
        </p:nvPicPr>
        <p:blipFill>
          <a:blip r:embed="rId2"/>
          <a:stretch>
            <a:fillRect/>
          </a:stretch>
        </p:blipFill>
        <p:spPr>
          <a:xfrm>
            <a:off x="335360" y="2255409"/>
            <a:ext cx="6725401" cy="2653655"/>
          </a:xfrm>
          <a:prstGeom prst="rect">
            <a:avLst/>
          </a:prstGeom>
          <a:ln>
            <a:solidFill>
              <a:schemeClr val="accent1"/>
            </a:solidFill>
          </a:ln>
        </p:spPr>
      </p:pic>
      <p:sp>
        <p:nvSpPr>
          <p:cNvPr id="11" name="Rechthoek 10">
            <a:extLst>
              <a:ext uri="{FF2B5EF4-FFF2-40B4-BE49-F238E27FC236}">
                <a16:creationId xmlns:a16="http://schemas.microsoft.com/office/drawing/2014/main" id="{53BCB262-9F8E-4713-A71F-303F16B488A5}"/>
              </a:ext>
            </a:extLst>
          </p:cNvPr>
          <p:cNvSpPr/>
          <p:nvPr/>
        </p:nvSpPr>
        <p:spPr>
          <a:xfrm>
            <a:off x="2711624" y="2132856"/>
            <a:ext cx="864096" cy="451228"/>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9" name="Afbeelding 8">
            <a:extLst>
              <a:ext uri="{FF2B5EF4-FFF2-40B4-BE49-F238E27FC236}">
                <a16:creationId xmlns:a16="http://schemas.microsoft.com/office/drawing/2014/main" id="{5F4DEB2B-C286-4EF5-AA01-121F0D7F4EE3}"/>
              </a:ext>
            </a:extLst>
          </p:cNvPr>
          <p:cNvPicPr>
            <a:picLocks noChangeAspect="1"/>
          </p:cNvPicPr>
          <p:nvPr/>
        </p:nvPicPr>
        <p:blipFill>
          <a:blip r:embed="rId3"/>
          <a:stretch>
            <a:fillRect/>
          </a:stretch>
        </p:blipFill>
        <p:spPr>
          <a:xfrm>
            <a:off x="7248128" y="2119968"/>
            <a:ext cx="4108475" cy="3039971"/>
          </a:xfrm>
          <a:prstGeom prst="rect">
            <a:avLst/>
          </a:prstGeom>
          <a:ln w="6350">
            <a:solidFill>
              <a:schemeClr val="accent1"/>
            </a:solidFill>
          </a:ln>
        </p:spPr>
      </p:pic>
      <p:sp>
        <p:nvSpPr>
          <p:cNvPr id="13" name="Rechthoek 12">
            <a:extLst>
              <a:ext uri="{FF2B5EF4-FFF2-40B4-BE49-F238E27FC236}">
                <a16:creationId xmlns:a16="http://schemas.microsoft.com/office/drawing/2014/main" id="{66FD9328-2BF4-456A-B2C4-159BEC1DABB8}"/>
              </a:ext>
            </a:extLst>
          </p:cNvPr>
          <p:cNvSpPr/>
          <p:nvPr/>
        </p:nvSpPr>
        <p:spPr>
          <a:xfrm>
            <a:off x="7536160" y="4221088"/>
            <a:ext cx="3960440" cy="432048"/>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613144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Afbeelding 6">
            <a:extLst>
              <a:ext uri="{FF2B5EF4-FFF2-40B4-BE49-F238E27FC236}">
                <a16:creationId xmlns:a16="http://schemas.microsoft.com/office/drawing/2014/main" id="{7F85309A-A4CA-4B2E-AA17-9169DE110A5D}"/>
              </a:ext>
            </a:extLst>
          </p:cNvPr>
          <p:cNvPicPr>
            <a:picLocks noChangeAspect="1"/>
          </p:cNvPicPr>
          <p:nvPr/>
        </p:nvPicPr>
        <p:blipFill>
          <a:blip r:embed="rId3"/>
          <a:stretch>
            <a:fillRect/>
          </a:stretch>
        </p:blipFill>
        <p:spPr>
          <a:xfrm>
            <a:off x="224738" y="1691139"/>
            <a:ext cx="6841406" cy="3784477"/>
          </a:xfrm>
          <a:prstGeom prst="rect">
            <a:avLst/>
          </a:prstGeom>
          <a:ln>
            <a:solidFill>
              <a:schemeClr val="accent1"/>
            </a:solidFill>
          </a:ln>
        </p:spPr>
      </p:pic>
      <p:sp>
        <p:nvSpPr>
          <p:cNvPr id="3" name="Titel 2"/>
          <p:cNvSpPr>
            <a:spLocks noGrp="1"/>
          </p:cNvSpPr>
          <p:nvPr>
            <p:ph type="title"/>
          </p:nvPr>
        </p:nvSpPr>
        <p:spPr/>
        <p:txBody>
          <a:bodyPr/>
          <a:lstStyle/>
          <a:p>
            <a:r>
              <a:rPr lang="nl-BE" dirty="0" err="1"/>
              <a:t>Create</a:t>
            </a:r>
            <a:r>
              <a:rPr lang="nl-BE" dirty="0"/>
              <a:t> Identity Migration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14</a:t>
            </a:fld>
            <a:endParaRPr lang="nl-BE" dirty="0"/>
          </a:p>
        </p:txBody>
      </p:sp>
      <p:sp>
        <p:nvSpPr>
          <p:cNvPr id="5" name="Tijdelijke aanduiding voor voettekst 4"/>
          <p:cNvSpPr>
            <a:spLocks noGrp="1"/>
          </p:cNvSpPr>
          <p:nvPr>
            <p:ph type="ftr" sz="quarter" idx="12"/>
          </p:nvPr>
        </p:nvSpPr>
        <p:spPr/>
        <p:txBody>
          <a:bodyPr/>
          <a:lstStyle/>
          <a:p>
            <a:endParaRPr lang="nl-BE" dirty="0"/>
          </a:p>
        </p:txBody>
      </p:sp>
      <p:sp>
        <p:nvSpPr>
          <p:cNvPr id="11" name="Rechthoek 10">
            <a:extLst>
              <a:ext uri="{FF2B5EF4-FFF2-40B4-BE49-F238E27FC236}">
                <a16:creationId xmlns:a16="http://schemas.microsoft.com/office/drawing/2014/main" id="{53BCB262-9F8E-4713-A71F-303F16B488A5}"/>
              </a:ext>
            </a:extLst>
          </p:cNvPr>
          <p:cNvSpPr/>
          <p:nvPr/>
        </p:nvSpPr>
        <p:spPr>
          <a:xfrm>
            <a:off x="1487488" y="2204864"/>
            <a:ext cx="1368152" cy="451228"/>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hthoek 9">
            <a:extLst>
              <a:ext uri="{FF2B5EF4-FFF2-40B4-BE49-F238E27FC236}">
                <a16:creationId xmlns:a16="http://schemas.microsoft.com/office/drawing/2014/main" id="{05F5D302-D70E-42C7-AC6A-124430DC15E2}"/>
              </a:ext>
            </a:extLst>
          </p:cNvPr>
          <p:cNvSpPr/>
          <p:nvPr/>
        </p:nvSpPr>
        <p:spPr>
          <a:xfrm>
            <a:off x="1518395" y="5157192"/>
            <a:ext cx="1368152" cy="397002"/>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4" name="Afbeelding 13">
            <a:extLst>
              <a:ext uri="{FF2B5EF4-FFF2-40B4-BE49-F238E27FC236}">
                <a16:creationId xmlns:a16="http://schemas.microsoft.com/office/drawing/2014/main" id="{C702F5FB-B172-45F8-ABF4-069A9DE95A83}"/>
              </a:ext>
            </a:extLst>
          </p:cNvPr>
          <p:cNvPicPr>
            <a:picLocks noChangeAspect="1"/>
          </p:cNvPicPr>
          <p:nvPr/>
        </p:nvPicPr>
        <p:blipFill>
          <a:blip r:embed="rId4"/>
          <a:stretch>
            <a:fillRect/>
          </a:stretch>
        </p:blipFill>
        <p:spPr>
          <a:xfrm>
            <a:off x="7248128" y="2119968"/>
            <a:ext cx="4108475" cy="3039971"/>
          </a:xfrm>
          <a:prstGeom prst="rect">
            <a:avLst/>
          </a:prstGeom>
          <a:ln w="6350">
            <a:solidFill>
              <a:schemeClr val="accent1"/>
            </a:solidFill>
          </a:ln>
        </p:spPr>
      </p:pic>
      <p:sp>
        <p:nvSpPr>
          <p:cNvPr id="15" name="Rechthoek 14">
            <a:extLst>
              <a:ext uri="{FF2B5EF4-FFF2-40B4-BE49-F238E27FC236}">
                <a16:creationId xmlns:a16="http://schemas.microsoft.com/office/drawing/2014/main" id="{E2C40D69-24A7-48BD-9F68-BC069D073194}"/>
              </a:ext>
            </a:extLst>
          </p:cNvPr>
          <p:cNvSpPr/>
          <p:nvPr/>
        </p:nvSpPr>
        <p:spPr>
          <a:xfrm>
            <a:off x="7568299" y="2564904"/>
            <a:ext cx="3960440" cy="432048"/>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480487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jdelijke aanduiding voor inhoud 1">
            <a:extLst>
              <a:ext uri="{FF2B5EF4-FFF2-40B4-BE49-F238E27FC236}">
                <a16:creationId xmlns:a16="http://schemas.microsoft.com/office/drawing/2014/main" id="{980968FC-3745-4B54-869C-05F143EEC891}"/>
              </a:ext>
            </a:extLst>
          </p:cNvPr>
          <p:cNvSpPr>
            <a:spLocks noGrp="1"/>
          </p:cNvSpPr>
          <p:nvPr>
            <p:ph idx="1"/>
          </p:nvPr>
        </p:nvSpPr>
        <p:spPr>
          <a:xfrm>
            <a:off x="0" y="1152000"/>
            <a:ext cx="12192000" cy="4428000"/>
          </a:xfrm>
        </p:spPr>
        <p:txBody>
          <a:bodyPr>
            <a:normAutofit/>
          </a:bodyPr>
          <a:lstStyle/>
          <a:p>
            <a:r>
              <a:rPr lang="nl-BE" sz="2200" dirty="0" err="1"/>
              <a:t>Table</a:t>
            </a:r>
            <a:r>
              <a:rPr lang="nl-BE" sz="2200" dirty="0"/>
              <a:t> </a:t>
            </a:r>
            <a:r>
              <a:rPr lang="nl-BE" sz="2200" i="1" dirty="0" err="1">
                <a:solidFill>
                  <a:schemeClr val="accent1"/>
                </a:solidFill>
              </a:rPr>
              <a:t>EFMigrationsHistory</a:t>
            </a:r>
            <a:r>
              <a:rPr lang="nl-BE" sz="2200" i="1" dirty="0">
                <a:solidFill>
                  <a:schemeClr val="accent1"/>
                </a:solidFill>
              </a:rPr>
              <a:t> </a:t>
            </a:r>
            <a:r>
              <a:rPr lang="nl-BE" sz="2200" i="1" dirty="0">
                <a:solidFill>
                  <a:schemeClr val="tx1"/>
                </a:solidFill>
              </a:rPr>
              <a:t>in </a:t>
            </a:r>
            <a:r>
              <a:rPr lang="nl-BE" sz="2200" i="1" dirty="0" err="1">
                <a:solidFill>
                  <a:schemeClr val="tx1"/>
                </a:solidFill>
              </a:rPr>
              <a:t>the</a:t>
            </a:r>
            <a:r>
              <a:rPr lang="nl-BE" sz="2200" i="1" dirty="0">
                <a:solidFill>
                  <a:schemeClr val="tx1"/>
                </a:solidFill>
              </a:rPr>
              <a:t> database</a:t>
            </a:r>
          </a:p>
          <a:p>
            <a:endParaRPr lang="nl-BE" sz="2200" i="1" dirty="0">
              <a:solidFill>
                <a:schemeClr val="accent1"/>
              </a:solidFill>
            </a:endParaRPr>
          </a:p>
          <a:p>
            <a:r>
              <a:rPr lang="en-US" sz="2200" dirty="0"/>
              <a:t>History of the migration scripts already executed</a:t>
            </a:r>
          </a:p>
          <a:p>
            <a:pPr lvl="1"/>
            <a:r>
              <a:rPr lang="nl-BE" sz="2200" dirty="0" err="1"/>
              <a:t>Only</a:t>
            </a:r>
            <a:r>
              <a:rPr lang="nl-BE" sz="2200" dirty="0"/>
              <a:t> </a:t>
            </a:r>
            <a:r>
              <a:rPr lang="nl-BE" sz="2200" i="1" dirty="0" err="1"/>
              <a:t>Create</a:t>
            </a:r>
            <a:r>
              <a:rPr lang="nl-BE" sz="2200" i="1" dirty="0"/>
              <a:t> Identity Migration</a:t>
            </a:r>
          </a:p>
          <a:p>
            <a:pPr lvl="1"/>
            <a:r>
              <a:rPr lang="en-US" sz="2200" dirty="0"/>
              <a:t>Initial tables (Student, Course, ...) were created without using a migration script</a:t>
            </a:r>
            <a:endParaRPr lang="nl-BE" sz="2200" dirty="0"/>
          </a:p>
        </p:txBody>
      </p:sp>
      <p:sp>
        <p:nvSpPr>
          <p:cNvPr id="3" name="Titel 2"/>
          <p:cNvSpPr>
            <a:spLocks noGrp="1"/>
          </p:cNvSpPr>
          <p:nvPr>
            <p:ph type="title"/>
          </p:nvPr>
        </p:nvSpPr>
        <p:spPr/>
        <p:txBody>
          <a:bodyPr/>
          <a:lstStyle/>
          <a:p>
            <a:r>
              <a:rPr lang="nl-BE" dirty="0" err="1"/>
              <a:t>Migrations</a:t>
            </a:r>
            <a:r>
              <a:rPr lang="nl-BE" dirty="0"/>
              <a:t> </a:t>
            </a:r>
            <a:r>
              <a:rPr lang="nl-BE" dirty="0" err="1"/>
              <a:t>History</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15</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8" name="Afbeelding 7">
            <a:extLst>
              <a:ext uri="{FF2B5EF4-FFF2-40B4-BE49-F238E27FC236}">
                <a16:creationId xmlns:a16="http://schemas.microsoft.com/office/drawing/2014/main" id="{E56484E4-89B0-45C0-A340-625EE181A4FC}"/>
              </a:ext>
            </a:extLst>
          </p:cNvPr>
          <p:cNvPicPr>
            <a:picLocks noChangeAspect="1"/>
          </p:cNvPicPr>
          <p:nvPr/>
        </p:nvPicPr>
        <p:blipFill>
          <a:blip r:embed="rId3"/>
          <a:stretch>
            <a:fillRect/>
          </a:stretch>
        </p:blipFill>
        <p:spPr>
          <a:xfrm>
            <a:off x="3810693" y="3933056"/>
            <a:ext cx="4570613" cy="1296144"/>
          </a:xfrm>
          <a:prstGeom prst="rect">
            <a:avLst/>
          </a:prstGeom>
          <a:ln w="6350">
            <a:solidFill>
              <a:schemeClr val="accent1"/>
            </a:solidFill>
          </a:ln>
        </p:spPr>
      </p:pic>
      <p:sp>
        <p:nvSpPr>
          <p:cNvPr id="9" name="Rechthoek 8">
            <a:extLst>
              <a:ext uri="{FF2B5EF4-FFF2-40B4-BE49-F238E27FC236}">
                <a16:creationId xmlns:a16="http://schemas.microsoft.com/office/drawing/2014/main" id="{E635A7BF-CA52-40D2-9D99-ED912B81F326}"/>
              </a:ext>
            </a:extLst>
          </p:cNvPr>
          <p:cNvSpPr/>
          <p:nvPr/>
        </p:nvSpPr>
        <p:spPr>
          <a:xfrm>
            <a:off x="4115779" y="4653136"/>
            <a:ext cx="2988333" cy="432048"/>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14814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normAutofit/>
          </a:bodyPr>
          <a:lstStyle/>
          <a:p>
            <a:r>
              <a:rPr lang="en-US" sz="2800" dirty="0"/>
              <a:t>Execution of all "open" migration scripts</a:t>
            </a:r>
          </a:p>
          <a:p>
            <a:endParaRPr lang="nl-BE" sz="1400" dirty="0"/>
          </a:p>
          <a:p>
            <a:r>
              <a:rPr lang="nl-BE" sz="2800" dirty="0">
                <a:solidFill>
                  <a:srgbClr val="00A0AE"/>
                </a:solidFill>
              </a:rPr>
              <a:t>update-database -context </a:t>
            </a:r>
            <a:r>
              <a:rPr lang="nl-BE" sz="2800" dirty="0" err="1">
                <a:solidFill>
                  <a:srgbClr val="00A0AE"/>
                </a:solidFill>
              </a:rPr>
              <a:t>SchoolContext</a:t>
            </a:r>
            <a:endParaRPr lang="nl-BE" sz="2800" dirty="0">
              <a:solidFill>
                <a:srgbClr val="00A0AE"/>
              </a:solidFill>
            </a:endParaRPr>
          </a:p>
        </p:txBody>
      </p:sp>
      <p:sp>
        <p:nvSpPr>
          <p:cNvPr id="3" name="Titel 2"/>
          <p:cNvSpPr>
            <a:spLocks noGrp="1"/>
          </p:cNvSpPr>
          <p:nvPr>
            <p:ph type="title"/>
          </p:nvPr>
        </p:nvSpPr>
        <p:spPr/>
        <p:txBody>
          <a:bodyPr/>
          <a:lstStyle/>
          <a:p>
            <a:r>
              <a:rPr lang="nl-BE" dirty="0"/>
              <a:t>Update-database</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16</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7" name="Afbeelding 6">
            <a:extLst>
              <a:ext uri="{FF2B5EF4-FFF2-40B4-BE49-F238E27FC236}">
                <a16:creationId xmlns:a16="http://schemas.microsoft.com/office/drawing/2014/main" id="{32A18477-C351-4257-9614-A78F26EF41DC}"/>
              </a:ext>
            </a:extLst>
          </p:cNvPr>
          <p:cNvPicPr>
            <a:picLocks noChangeAspect="1"/>
          </p:cNvPicPr>
          <p:nvPr/>
        </p:nvPicPr>
        <p:blipFill>
          <a:blip r:embed="rId3"/>
          <a:stretch>
            <a:fillRect/>
          </a:stretch>
        </p:blipFill>
        <p:spPr>
          <a:xfrm>
            <a:off x="1127448" y="2793525"/>
            <a:ext cx="9629775" cy="3038475"/>
          </a:xfrm>
          <a:prstGeom prst="rect">
            <a:avLst/>
          </a:prstGeom>
          <a:ln>
            <a:solidFill>
              <a:schemeClr val="accent1"/>
            </a:solidFill>
          </a:ln>
        </p:spPr>
      </p:pic>
      <p:sp>
        <p:nvSpPr>
          <p:cNvPr id="10" name="Rechthoek 9">
            <a:extLst>
              <a:ext uri="{FF2B5EF4-FFF2-40B4-BE49-F238E27FC236}">
                <a16:creationId xmlns:a16="http://schemas.microsoft.com/office/drawing/2014/main" id="{0CD47462-7B03-46A3-BE0D-92D4A4BA49B6}"/>
              </a:ext>
            </a:extLst>
          </p:cNvPr>
          <p:cNvSpPr/>
          <p:nvPr/>
        </p:nvSpPr>
        <p:spPr>
          <a:xfrm>
            <a:off x="1007435" y="4653136"/>
            <a:ext cx="5376564" cy="360040"/>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816309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318476"/>
            <a:ext cx="4727848" cy="4486788"/>
          </a:xfrm>
        </p:spPr>
        <p:txBody>
          <a:bodyPr>
            <a:normAutofit/>
          </a:bodyPr>
          <a:lstStyle/>
          <a:p>
            <a:r>
              <a:rPr lang="nl-BE" sz="2400" dirty="0" err="1"/>
              <a:t>Comment</a:t>
            </a:r>
            <a:r>
              <a:rPr lang="nl-BE" sz="2400" dirty="0"/>
              <a:t> </a:t>
            </a:r>
            <a:r>
              <a:rPr lang="nl-BE" sz="2400" dirty="0" err="1"/>
              <a:t>the</a:t>
            </a:r>
            <a:r>
              <a:rPr lang="nl-BE" sz="2400" dirty="0"/>
              <a:t> </a:t>
            </a:r>
            <a:r>
              <a:rPr lang="nl-BE" sz="2400" i="1" dirty="0"/>
              <a:t>Up</a:t>
            </a:r>
            <a:r>
              <a:rPr lang="nl-BE" sz="2400" dirty="0"/>
              <a:t>-</a:t>
            </a:r>
            <a:r>
              <a:rPr lang="nl-BE" sz="2400" dirty="0" err="1"/>
              <a:t>method</a:t>
            </a:r>
            <a:r>
              <a:rPr lang="nl-BE" sz="2400" dirty="0"/>
              <a:t> </a:t>
            </a:r>
            <a:r>
              <a:rPr lang="nl-BE" sz="2400" dirty="0" err="1"/>
              <a:t>before</a:t>
            </a:r>
            <a:r>
              <a:rPr lang="nl-BE" sz="2400" dirty="0"/>
              <a:t> running </a:t>
            </a:r>
            <a:r>
              <a:rPr lang="nl-BE" sz="2400" dirty="0" err="1"/>
              <a:t>the</a:t>
            </a:r>
            <a:r>
              <a:rPr lang="nl-BE" sz="2400" dirty="0"/>
              <a:t> update-database statement</a:t>
            </a:r>
          </a:p>
          <a:p>
            <a:endParaRPr lang="nl-BE" sz="2400" dirty="0"/>
          </a:p>
          <a:p>
            <a:r>
              <a:rPr lang="en-US" sz="2400" dirty="0"/>
              <a:t>Student, Course, … tables already exist in our database</a:t>
            </a:r>
            <a:endParaRPr lang="nl-BE" sz="2400" dirty="0"/>
          </a:p>
          <a:p>
            <a:endParaRPr lang="nl-BE" sz="2400" dirty="0"/>
          </a:p>
          <a:p>
            <a:r>
              <a:rPr lang="nl-BE" sz="2400" dirty="0"/>
              <a:t>update-database -context </a:t>
            </a:r>
            <a:r>
              <a:rPr lang="nl-BE" sz="2400" dirty="0" err="1"/>
              <a:t>SchoolContext</a:t>
            </a:r>
            <a:endParaRPr lang="nl-BE" sz="2400" dirty="0"/>
          </a:p>
          <a:p>
            <a:endParaRPr lang="nl-BE" sz="1400" dirty="0"/>
          </a:p>
        </p:txBody>
      </p:sp>
      <p:sp>
        <p:nvSpPr>
          <p:cNvPr id="3" name="Titel 2"/>
          <p:cNvSpPr>
            <a:spLocks noGrp="1"/>
          </p:cNvSpPr>
          <p:nvPr>
            <p:ph type="title"/>
          </p:nvPr>
        </p:nvSpPr>
        <p:spPr/>
        <p:txBody>
          <a:bodyPr/>
          <a:lstStyle/>
          <a:p>
            <a:r>
              <a:rPr lang="nl-BE" dirty="0"/>
              <a:t>Update-Database</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17</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7" name="Afbeelding 6">
            <a:extLst>
              <a:ext uri="{FF2B5EF4-FFF2-40B4-BE49-F238E27FC236}">
                <a16:creationId xmlns:a16="http://schemas.microsoft.com/office/drawing/2014/main" id="{6752F43B-B4CE-4A23-A4F1-C8943BBE88AF}"/>
              </a:ext>
            </a:extLst>
          </p:cNvPr>
          <p:cNvPicPr>
            <a:picLocks noChangeAspect="1"/>
          </p:cNvPicPr>
          <p:nvPr/>
        </p:nvPicPr>
        <p:blipFill rotWithShape="1">
          <a:blip r:embed="rId3"/>
          <a:srcRect r="20789"/>
          <a:stretch/>
        </p:blipFill>
        <p:spPr>
          <a:xfrm>
            <a:off x="4740239" y="152875"/>
            <a:ext cx="7272808" cy="4872838"/>
          </a:xfrm>
          <a:prstGeom prst="rect">
            <a:avLst/>
          </a:prstGeom>
          <a:ln w="6350">
            <a:solidFill>
              <a:schemeClr val="accent1"/>
            </a:solidFill>
          </a:ln>
        </p:spPr>
      </p:pic>
      <p:pic>
        <p:nvPicPr>
          <p:cNvPr id="13" name="Afbeelding 12">
            <a:extLst>
              <a:ext uri="{FF2B5EF4-FFF2-40B4-BE49-F238E27FC236}">
                <a16:creationId xmlns:a16="http://schemas.microsoft.com/office/drawing/2014/main" id="{862E8142-6974-40DF-AB45-61724F63C4F2}"/>
              </a:ext>
            </a:extLst>
          </p:cNvPr>
          <p:cNvPicPr>
            <a:picLocks noChangeAspect="1"/>
          </p:cNvPicPr>
          <p:nvPr/>
        </p:nvPicPr>
        <p:blipFill>
          <a:blip r:embed="rId4"/>
          <a:stretch>
            <a:fillRect/>
          </a:stretch>
        </p:blipFill>
        <p:spPr>
          <a:xfrm>
            <a:off x="7410652" y="5178587"/>
            <a:ext cx="4602395" cy="1526537"/>
          </a:xfrm>
          <a:prstGeom prst="rect">
            <a:avLst/>
          </a:prstGeom>
          <a:ln w="6350">
            <a:solidFill>
              <a:schemeClr val="accent1"/>
            </a:solidFill>
          </a:ln>
        </p:spPr>
      </p:pic>
      <p:sp>
        <p:nvSpPr>
          <p:cNvPr id="14" name="Rechthoek 13">
            <a:extLst>
              <a:ext uri="{FF2B5EF4-FFF2-40B4-BE49-F238E27FC236}">
                <a16:creationId xmlns:a16="http://schemas.microsoft.com/office/drawing/2014/main" id="{455110DA-A9D6-46B4-BE70-3489B7A360D3}"/>
              </a:ext>
            </a:extLst>
          </p:cNvPr>
          <p:cNvSpPr/>
          <p:nvPr/>
        </p:nvSpPr>
        <p:spPr>
          <a:xfrm>
            <a:off x="7731629" y="6165304"/>
            <a:ext cx="3116899" cy="364351"/>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588815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6430153" cy="4428000"/>
          </a:xfrm>
        </p:spPr>
        <p:txBody>
          <a:bodyPr>
            <a:normAutofit/>
          </a:bodyPr>
          <a:lstStyle/>
          <a:p>
            <a:r>
              <a:rPr lang="fr-BE" sz="2400" dirty="0" err="1"/>
              <a:t>Add</a:t>
            </a:r>
            <a:r>
              <a:rPr lang="fr-BE" sz="2400" dirty="0"/>
              <a:t> the </a:t>
            </a:r>
            <a:r>
              <a:rPr lang="fr-BE" sz="2400" i="1" dirty="0" err="1">
                <a:solidFill>
                  <a:srgbClr val="00A0AE"/>
                </a:solidFill>
              </a:rPr>
              <a:t>Models</a:t>
            </a:r>
            <a:r>
              <a:rPr lang="fr-BE" sz="2400" dirty="0"/>
              <a:t> (</a:t>
            </a:r>
            <a:r>
              <a:rPr lang="fr-BE" sz="2400" dirty="0" err="1"/>
              <a:t>resources</a:t>
            </a:r>
            <a:r>
              <a:rPr lang="fr-BE" sz="2400" dirty="0"/>
              <a:t> or code-site)</a:t>
            </a:r>
          </a:p>
          <a:p>
            <a:pPr lvl="1"/>
            <a:r>
              <a:rPr lang="fr-BE" sz="2400" dirty="0" err="1"/>
              <a:t>Teacher.cs</a:t>
            </a:r>
            <a:endParaRPr lang="fr-BE" sz="2400" dirty="0"/>
          </a:p>
          <a:p>
            <a:pPr lvl="1"/>
            <a:r>
              <a:rPr lang="fr-BE" sz="2400" dirty="0" err="1"/>
              <a:t>Classroom.cs</a:t>
            </a:r>
            <a:endParaRPr lang="fr-BE" sz="2400" dirty="0"/>
          </a:p>
          <a:p>
            <a:endParaRPr lang="fr-BE" sz="2400" dirty="0"/>
          </a:p>
          <a:p>
            <a:r>
              <a:rPr lang="fr-BE" sz="2400" dirty="0" err="1"/>
              <a:t>Modify</a:t>
            </a:r>
            <a:r>
              <a:rPr lang="nl-BE" sz="2400" dirty="0"/>
              <a:t> Data/</a:t>
            </a:r>
            <a:r>
              <a:rPr lang="nl-BE" sz="2400" i="1" dirty="0" err="1">
                <a:solidFill>
                  <a:srgbClr val="00A0AE"/>
                </a:solidFill>
              </a:rPr>
              <a:t>SchoolContext.cs</a:t>
            </a:r>
            <a:r>
              <a:rPr lang="nl-BE" sz="2400" i="1" dirty="0">
                <a:solidFill>
                  <a:srgbClr val="00A0AE"/>
                </a:solidFill>
              </a:rPr>
              <a:t> </a:t>
            </a:r>
            <a:r>
              <a:rPr lang="nl-BE" sz="2400" dirty="0">
                <a:solidFill>
                  <a:schemeClr val="accent6">
                    <a:lumMod val="10000"/>
                  </a:schemeClr>
                </a:solidFill>
              </a:rPr>
              <a:t>(</a:t>
            </a:r>
            <a:r>
              <a:rPr lang="nl-BE" sz="2400" dirty="0"/>
              <a:t>resources or code-site)</a:t>
            </a:r>
          </a:p>
        </p:txBody>
      </p:sp>
      <p:sp>
        <p:nvSpPr>
          <p:cNvPr id="3" name="Titel 2"/>
          <p:cNvSpPr>
            <a:spLocks noGrp="1"/>
          </p:cNvSpPr>
          <p:nvPr>
            <p:ph type="title"/>
          </p:nvPr>
        </p:nvSpPr>
        <p:spPr/>
        <p:txBody>
          <a:bodyPr/>
          <a:lstStyle/>
          <a:p>
            <a:r>
              <a:rPr lang="fr-BE" dirty="0"/>
              <a:t>Extra </a:t>
            </a:r>
            <a:r>
              <a:rPr lang="fr-BE" dirty="0" err="1"/>
              <a:t>Models</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18</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7" name="Afbeelding 6">
            <a:extLst>
              <a:ext uri="{FF2B5EF4-FFF2-40B4-BE49-F238E27FC236}">
                <a16:creationId xmlns:a16="http://schemas.microsoft.com/office/drawing/2014/main" id="{5A5A0B82-408E-4C62-BCF6-A630371F3BAE}"/>
              </a:ext>
            </a:extLst>
          </p:cNvPr>
          <p:cNvPicPr>
            <a:picLocks noChangeAspect="1"/>
          </p:cNvPicPr>
          <p:nvPr/>
        </p:nvPicPr>
        <p:blipFill>
          <a:blip r:embed="rId2"/>
          <a:stretch>
            <a:fillRect/>
          </a:stretch>
        </p:blipFill>
        <p:spPr>
          <a:xfrm>
            <a:off x="6430153" y="332656"/>
            <a:ext cx="5525436" cy="1694467"/>
          </a:xfrm>
          <a:prstGeom prst="rect">
            <a:avLst/>
          </a:prstGeom>
          <a:ln>
            <a:solidFill>
              <a:schemeClr val="accent1"/>
            </a:solidFill>
          </a:ln>
        </p:spPr>
      </p:pic>
      <p:pic>
        <p:nvPicPr>
          <p:cNvPr id="8" name="Afbeelding 7">
            <a:extLst>
              <a:ext uri="{FF2B5EF4-FFF2-40B4-BE49-F238E27FC236}">
                <a16:creationId xmlns:a16="http://schemas.microsoft.com/office/drawing/2014/main" id="{7B233364-8B84-41F0-8160-45C077B48067}"/>
              </a:ext>
            </a:extLst>
          </p:cNvPr>
          <p:cNvPicPr>
            <a:picLocks noChangeAspect="1"/>
          </p:cNvPicPr>
          <p:nvPr/>
        </p:nvPicPr>
        <p:blipFill>
          <a:blip r:embed="rId3"/>
          <a:stretch>
            <a:fillRect/>
          </a:stretch>
        </p:blipFill>
        <p:spPr>
          <a:xfrm>
            <a:off x="6962232" y="2195699"/>
            <a:ext cx="4993357" cy="1727210"/>
          </a:xfrm>
          <a:prstGeom prst="rect">
            <a:avLst/>
          </a:prstGeom>
          <a:ln>
            <a:solidFill>
              <a:schemeClr val="accent1"/>
            </a:solidFill>
          </a:ln>
        </p:spPr>
      </p:pic>
      <p:pic>
        <p:nvPicPr>
          <p:cNvPr id="9" name="Afbeelding 8">
            <a:extLst>
              <a:ext uri="{FF2B5EF4-FFF2-40B4-BE49-F238E27FC236}">
                <a16:creationId xmlns:a16="http://schemas.microsoft.com/office/drawing/2014/main" id="{F3662C99-314C-468C-B8B4-52D65A893F9E}"/>
              </a:ext>
            </a:extLst>
          </p:cNvPr>
          <p:cNvPicPr>
            <a:picLocks noChangeAspect="1"/>
          </p:cNvPicPr>
          <p:nvPr/>
        </p:nvPicPr>
        <p:blipFill>
          <a:blip r:embed="rId4"/>
          <a:stretch>
            <a:fillRect/>
          </a:stretch>
        </p:blipFill>
        <p:spPr>
          <a:xfrm>
            <a:off x="5231904" y="4091485"/>
            <a:ext cx="6710340" cy="1616423"/>
          </a:xfrm>
          <a:prstGeom prst="rect">
            <a:avLst/>
          </a:prstGeom>
          <a:ln>
            <a:solidFill>
              <a:schemeClr val="accent1"/>
            </a:solidFill>
          </a:ln>
        </p:spPr>
      </p:pic>
      <p:sp>
        <p:nvSpPr>
          <p:cNvPr id="10" name="Rechthoek 9">
            <a:extLst>
              <a:ext uri="{FF2B5EF4-FFF2-40B4-BE49-F238E27FC236}">
                <a16:creationId xmlns:a16="http://schemas.microsoft.com/office/drawing/2014/main" id="{FE57CA85-FE15-4902-BF20-511D07D532EC}"/>
              </a:ext>
            </a:extLst>
          </p:cNvPr>
          <p:cNvSpPr/>
          <p:nvPr/>
        </p:nvSpPr>
        <p:spPr>
          <a:xfrm>
            <a:off x="5087888" y="4966608"/>
            <a:ext cx="6552728" cy="909875"/>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4230535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normAutofit/>
          </a:bodyPr>
          <a:lstStyle/>
          <a:p>
            <a:r>
              <a:rPr lang="nl-BE" sz="2400" dirty="0" err="1"/>
              <a:t>Modify</a:t>
            </a:r>
            <a:r>
              <a:rPr lang="nl-BE" sz="2400" dirty="0"/>
              <a:t> </a:t>
            </a:r>
            <a:r>
              <a:rPr lang="nl-BE" sz="2400" dirty="0" err="1">
                <a:solidFill>
                  <a:srgbClr val="00A0AE"/>
                </a:solidFill>
              </a:rPr>
              <a:t>Student.cs</a:t>
            </a:r>
            <a:endParaRPr lang="nl-BE" sz="2400" dirty="0"/>
          </a:p>
          <a:p>
            <a:endParaRPr lang="nl-BE" sz="2400" dirty="0"/>
          </a:p>
          <a:p>
            <a:r>
              <a:rPr lang="nl-BE" sz="2400" b="1" dirty="0">
                <a:solidFill>
                  <a:srgbClr val="C00000"/>
                </a:solidFill>
              </a:rPr>
              <a:t>REBUILD</a:t>
            </a:r>
          </a:p>
        </p:txBody>
      </p:sp>
      <p:sp>
        <p:nvSpPr>
          <p:cNvPr id="3" name="Titel 2"/>
          <p:cNvSpPr>
            <a:spLocks noGrp="1"/>
          </p:cNvSpPr>
          <p:nvPr>
            <p:ph type="title"/>
          </p:nvPr>
        </p:nvSpPr>
        <p:spPr/>
        <p:txBody>
          <a:bodyPr/>
          <a:lstStyle/>
          <a:p>
            <a:r>
              <a:rPr lang="fr-BE" dirty="0"/>
              <a:t>Modifications to </a:t>
            </a:r>
            <a:r>
              <a:rPr lang="fr-BE" dirty="0" err="1"/>
              <a:t>Models</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19</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8" name="Afbeelding 7">
            <a:extLst>
              <a:ext uri="{FF2B5EF4-FFF2-40B4-BE49-F238E27FC236}">
                <a16:creationId xmlns:a16="http://schemas.microsoft.com/office/drawing/2014/main" id="{DEAFA428-1C02-4D0D-B0B3-723A51793853}"/>
              </a:ext>
            </a:extLst>
          </p:cNvPr>
          <p:cNvPicPr>
            <a:picLocks noChangeAspect="1"/>
          </p:cNvPicPr>
          <p:nvPr/>
        </p:nvPicPr>
        <p:blipFill>
          <a:blip r:embed="rId2"/>
          <a:stretch>
            <a:fillRect/>
          </a:stretch>
        </p:blipFill>
        <p:spPr>
          <a:xfrm>
            <a:off x="6096000" y="1845773"/>
            <a:ext cx="5943600" cy="4905375"/>
          </a:xfrm>
          <a:prstGeom prst="rect">
            <a:avLst/>
          </a:prstGeom>
          <a:ln>
            <a:solidFill>
              <a:schemeClr val="accent1"/>
            </a:solidFill>
          </a:ln>
        </p:spPr>
      </p:pic>
      <p:sp>
        <p:nvSpPr>
          <p:cNvPr id="7" name="Rechthoek 6">
            <a:extLst>
              <a:ext uri="{FF2B5EF4-FFF2-40B4-BE49-F238E27FC236}">
                <a16:creationId xmlns:a16="http://schemas.microsoft.com/office/drawing/2014/main" id="{8D7B79FC-8C4B-44B0-9391-96DF3769CA38}"/>
              </a:ext>
            </a:extLst>
          </p:cNvPr>
          <p:cNvSpPr/>
          <p:nvPr/>
        </p:nvSpPr>
        <p:spPr>
          <a:xfrm>
            <a:off x="6384032" y="4509120"/>
            <a:ext cx="3456384" cy="461840"/>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876344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1"/>
            <a:ext cx="12192000" cy="4725272"/>
          </a:xfrm>
        </p:spPr>
        <p:txBody>
          <a:bodyPr>
            <a:normAutofit/>
          </a:bodyPr>
          <a:lstStyle/>
          <a:p>
            <a:r>
              <a:rPr lang="fr-BE" dirty="0" err="1"/>
              <a:t>HttpContext</a:t>
            </a:r>
            <a:r>
              <a:rPr lang="fr-BE" dirty="0"/>
              <a:t> (</a:t>
            </a:r>
            <a:r>
              <a:rPr lang="fr-BE" i="1" dirty="0">
                <a:solidFill>
                  <a:schemeClr val="accent1"/>
                </a:solidFill>
              </a:rPr>
              <a:t>Sessions</a:t>
            </a:r>
            <a:r>
              <a:rPr lang="fr-BE" dirty="0"/>
              <a:t>)</a:t>
            </a:r>
          </a:p>
          <a:p>
            <a:pPr lvl="1"/>
            <a:r>
              <a:rPr lang="fr-BE" dirty="0"/>
              <a:t>Read</a:t>
            </a:r>
          </a:p>
          <a:p>
            <a:pPr lvl="1"/>
            <a:r>
              <a:rPr lang="fr-BE" dirty="0"/>
              <a:t>Write</a:t>
            </a:r>
          </a:p>
          <a:p>
            <a:endParaRPr lang="fr-BE" dirty="0">
              <a:solidFill>
                <a:schemeClr val="accent6">
                  <a:lumMod val="10000"/>
                </a:schemeClr>
              </a:solidFill>
            </a:endParaRPr>
          </a:p>
          <a:p>
            <a:r>
              <a:rPr lang="fr-BE" dirty="0">
                <a:solidFill>
                  <a:schemeClr val="accent6">
                    <a:lumMod val="10000"/>
                  </a:schemeClr>
                </a:solidFill>
              </a:rPr>
              <a:t>Migrations</a:t>
            </a:r>
          </a:p>
          <a:p>
            <a:endParaRPr lang="fr-BE" dirty="0"/>
          </a:p>
          <a:p>
            <a:r>
              <a:rPr lang="fr-BE" dirty="0"/>
              <a:t>Shopping </a:t>
            </a:r>
            <a:r>
              <a:rPr lang="fr-BE" dirty="0" err="1"/>
              <a:t>Cart</a:t>
            </a:r>
            <a:r>
              <a:rPr lang="fr-BE" dirty="0"/>
              <a:t> (</a:t>
            </a:r>
            <a:r>
              <a:rPr lang="fr-BE" i="1" dirty="0">
                <a:solidFill>
                  <a:schemeClr val="accent1"/>
                </a:solidFill>
              </a:rPr>
              <a:t>Business Logic</a:t>
            </a:r>
            <a:r>
              <a:rPr lang="fr-BE" dirty="0">
                <a:solidFill>
                  <a:schemeClr val="accent6">
                    <a:lumMod val="10000"/>
                  </a:schemeClr>
                </a:solidFill>
              </a:rPr>
              <a:t>)</a:t>
            </a:r>
          </a:p>
          <a:p>
            <a:endParaRPr lang="fr-BE" dirty="0">
              <a:solidFill>
                <a:schemeClr val="accent6">
                  <a:lumMod val="10000"/>
                </a:schemeClr>
              </a:solidFill>
            </a:endParaRPr>
          </a:p>
        </p:txBody>
      </p:sp>
      <p:sp>
        <p:nvSpPr>
          <p:cNvPr id="3" name="Titel 2"/>
          <p:cNvSpPr>
            <a:spLocks noGrp="1"/>
          </p:cNvSpPr>
          <p:nvPr>
            <p:ph type="title"/>
          </p:nvPr>
        </p:nvSpPr>
        <p:spPr/>
        <p:txBody>
          <a:bodyPr/>
          <a:lstStyle/>
          <a:p>
            <a:r>
              <a:rPr lang="fr-BE" dirty="0"/>
              <a:t>Sessions &amp; Migrations</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2</a:t>
            </a:fld>
            <a:endParaRPr lang="nl-BE" dirty="0"/>
          </a:p>
        </p:txBody>
      </p:sp>
      <p:sp>
        <p:nvSpPr>
          <p:cNvPr id="5" name="Tijdelijke aanduiding voor voettekst 4"/>
          <p:cNvSpPr>
            <a:spLocks noGrp="1"/>
          </p:cNvSpPr>
          <p:nvPr>
            <p:ph type="ftr" sz="quarter" idx="12"/>
          </p:nvPr>
        </p:nvSpPr>
        <p:spPr/>
        <p:txBody>
          <a:bodyPr/>
          <a:lstStyle/>
          <a:p>
            <a:endParaRPr lang="nl-BE" dirty="0"/>
          </a:p>
        </p:txBody>
      </p:sp>
    </p:spTree>
    <p:extLst>
      <p:ext uri="{BB962C8B-B14F-4D97-AF65-F5344CB8AC3E}">
        <p14:creationId xmlns:p14="http://schemas.microsoft.com/office/powerpoint/2010/main" val="3426526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normAutofit/>
          </a:bodyPr>
          <a:lstStyle/>
          <a:p>
            <a:r>
              <a:rPr lang="nl-BE" sz="2800" dirty="0" err="1"/>
              <a:t>add-migration</a:t>
            </a:r>
            <a:r>
              <a:rPr lang="nl-BE" sz="2800" dirty="0"/>
              <a:t> first -context </a:t>
            </a:r>
            <a:r>
              <a:rPr lang="nl-BE" sz="2800" dirty="0" err="1"/>
              <a:t>SchoolContext</a:t>
            </a:r>
            <a:endParaRPr lang="nl-BE" sz="2800" dirty="0"/>
          </a:p>
        </p:txBody>
      </p:sp>
      <p:sp>
        <p:nvSpPr>
          <p:cNvPr id="3" name="Titel 2"/>
          <p:cNvSpPr>
            <a:spLocks noGrp="1"/>
          </p:cNvSpPr>
          <p:nvPr>
            <p:ph type="title"/>
          </p:nvPr>
        </p:nvSpPr>
        <p:spPr/>
        <p:txBody>
          <a:bodyPr/>
          <a:lstStyle/>
          <a:p>
            <a:r>
              <a:rPr lang="nl-BE" dirty="0"/>
              <a:t>First Migration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20</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7" name="Afbeelding 6">
            <a:extLst>
              <a:ext uri="{FF2B5EF4-FFF2-40B4-BE49-F238E27FC236}">
                <a16:creationId xmlns:a16="http://schemas.microsoft.com/office/drawing/2014/main" id="{45F08F9A-054E-48F7-949E-5DEEDD2CD1BF}"/>
              </a:ext>
            </a:extLst>
          </p:cNvPr>
          <p:cNvPicPr>
            <a:picLocks noChangeAspect="1"/>
          </p:cNvPicPr>
          <p:nvPr/>
        </p:nvPicPr>
        <p:blipFill>
          <a:blip r:embed="rId2"/>
          <a:stretch>
            <a:fillRect/>
          </a:stretch>
        </p:blipFill>
        <p:spPr>
          <a:xfrm>
            <a:off x="2351584" y="1988840"/>
            <a:ext cx="7286625" cy="3781425"/>
          </a:xfrm>
          <a:prstGeom prst="rect">
            <a:avLst/>
          </a:prstGeom>
          <a:ln>
            <a:solidFill>
              <a:schemeClr val="accent1"/>
            </a:solidFill>
          </a:ln>
        </p:spPr>
      </p:pic>
    </p:spTree>
    <p:extLst>
      <p:ext uri="{BB962C8B-B14F-4D97-AF65-F5344CB8AC3E}">
        <p14:creationId xmlns:p14="http://schemas.microsoft.com/office/powerpoint/2010/main" val="3083497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BE" dirty="0"/>
              <a:t>First </a:t>
            </a:r>
            <a:r>
              <a:rPr lang="nl-BE" dirty="0" err="1"/>
              <a:t>migration</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21</a:t>
            </a:fld>
            <a:endParaRPr lang="nl-BE" dirty="0"/>
          </a:p>
        </p:txBody>
      </p:sp>
      <p:pic>
        <p:nvPicPr>
          <p:cNvPr id="8" name="Afbeelding 7">
            <a:extLst>
              <a:ext uri="{FF2B5EF4-FFF2-40B4-BE49-F238E27FC236}">
                <a16:creationId xmlns:a16="http://schemas.microsoft.com/office/drawing/2014/main" id="{D6219487-3E4E-4A6D-9C6F-0511D6DAEA3A}"/>
              </a:ext>
            </a:extLst>
          </p:cNvPr>
          <p:cNvPicPr>
            <a:picLocks noChangeAspect="1"/>
          </p:cNvPicPr>
          <p:nvPr/>
        </p:nvPicPr>
        <p:blipFill>
          <a:blip r:embed="rId2"/>
          <a:stretch>
            <a:fillRect/>
          </a:stretch>
        </p:blipFill>
        <p:spPr>
          <a:xfrm>
            <a:off x="290935" y="1290619"/>
            <a:ext cx="6809564" cy="5013176"/>
          </a:xfrm>
          <a:prstGeom prst="rect">
            <a:avLst/>
          </a:prstGeom>
          <a:ln>
            <a:solidFill>
              <a:schemeClr val="accent1"/>
            </a:solidFill>
          </a:ln>
        </p:spPr>
      </p:pic>
      <p:sp>
        <p:nvSpPr>
          <p:cNvPr id="9" name="Rechthoek 8">
            <a:extLst>
              <a:ext uri="{FF2B5EF4-FFF2-40B4-BE49-F238E27FC236}">
                <a16:creationId xmlns:a16="http://schemas.microsoft.com/office/drawing/2014/main" id="{2C6B537F-E5F7-4AE0-898D-0A5008529137}"/>
              </a:ext>
            </a:extLst>
          </p:cNvPr>
          <p:cNvSpPr/>
          <p:nvPr/>
        </p:nvSpPr>
        <p:spPr>
          <a:xfrm>
            <a:off x="728409" y="1772816"/>
            <a:ext cx="3783415" cy="1008112"/>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hthoek 9">
            <a:extLst>
              <a:ext uri="{FF2B5EF4-FFF2-40B4-BE49-F238E27FC236}">
                <a16:creationId xmlns:a16="http://schemas.microsoft.com/office/drawing/2014/main" id="{E8CA8FB1-B5DB-43A6-AD01-53D5B6D0E3F3}"/>
              </a:ext>
            </a:extLst>
          </p:cNvPr>
          <p:cNvSpPr/>
          <p:nvPr/>
        </p:nvSpPr>
        <p:spPr>
          <a:xfrm>
            <a:off x="728409" y="2932951"/>
            <a:ext cx="3783415" cy="568057"/>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extLst>
              <a:ext uri="{FF2B5EF4-FFF2-40B4-BE49-F238E27FC236}">
                <a16:creationId xmlns:a16="http://schemas.microsoft.com/office/drawing/2014/main" id="{DC8E7D7E-BDF5-42B4-8F2C-38D07A7FD097}"/>
              </a:ext>
            </a:extLst>
          </p:cNvPr>
          <p:cNvSpPr/>
          <p:nvPr/>
        </p:nvSpPr>
        <p:spPr>
          <a:xfrm>
            <a:off x="720000" y="5515943"/>
            <a:ext cx="3783415" cy="568057"/>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Afbeelding 4">
            <a:extLst>
              <a:ext uri="{FF2B5EF4-FFF2-40B4-BE49-F238E27FC236}">
                <a16:creationId xmlns:a16="http://schemas.microsoft.com/office/drawing/2014/main" id="{B047D51E-359B-4021-9EEC-DE3D953821A2}"/>
              </a:ext>
            </a:extLst>
          </p:cNvPr>
          <p:cNvPicPr>
            <a:picLocks noChangeAspect="1"/>
          </p:cNvPicPr>
          <p:nvPr/>
        </p:nvPicPr>
        <p:blipFill>
          <a:blip r:embed="rId3"/>
          <a:stretch>
            <a:fillRect/>
          </a:stretch>
        </p:blipFill>
        <p:spPr>
          <a:xfrm>
            <a:off x="7248129" y="1290619"/>
            <a:ext cx="4392488" cy="1789533"/>
          </a:xfrm>
          <a:prstGeom prst="rect">
            <a:avLst/>
          </a:prstGeom>
          <a:ln>
            <a:solidFill>
              <a:schemeClr val="accent1"/>
            </a:solidFill>
          </a:ln>
        </p:spPr>
      </p:pic>
    </p:spTree>
    <p:extLst>
      <p:ext uri="{BB962C8B-B14F-4D97-AF65-F5344CB8AC3E}">
        <p14:creationId xmlns:p14="http://schemas.microsoft.com/office/powerpoint/2010/main" val="752569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6D8BD0D4-83C2-4C14-9E41-8FB49FA4F552}"/>
              </a:ext>
            </a:extLst>
          </p:cNvPr>
          <p:cNvPicPr>
            <a:picLocks noChangeAspect="1"/>
          </p:cNvPicPr>
          <p:nvPr/>
        </p:nvPicPr>
        <p:blipFill>
          <a:blip r:embed="rId2"/>
          <a:stretch>
            <a:fillRect/>
          </a:stretch>
        </p:blipFill>
        <p:spPr>
          <a:xfrm>
            <a:off x="480000" y="1484784"/>
            <a:ext cx="6857206" cy="2983889"/>
          </a:xfrm>
          <a:prstGeom prst="rect">
            <a:avLst/>
          </a:prstGeom>
          <a:ln>
            <a:solidFill>
              <a:schemeClr val="accent1"/>
            </a:solidFill>
          </a:ln>
        </p:spPr>
      </p:pic>
      <p:sp>
        <p:nvSpPr>
          <p:cNvPr id="3" name="Titel 2"/>
          <p:cNvSpPr>
            <a:spLocks noGrp="1"/>
          </p:cNvSpPr>
          <p:nvPr>
            <p:ph type="title"/>
          </p:nvPr>
        </p:nvSpPr>
        <p:spPr/>
        <p:txBody>
          <a:bodyPr/>
          <a:lstStyle/>
          <a:p>
            <a:r>
              <a:rPr lang="nl-BE" dirty="0"/>
              <a:t>First </a:t>
            </a:r>
            <a:r>
              <a:rPr lang="nl-BE" dirty="0" err="1"/>
              <a:t>migration</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22</a:t>
            </a:fld>
            <a:endParaRPr lang="nl-BE" dirty="0"/>
          </a:p>
        </p:txBody>
      </p:sp>
      <p:sp>
        <p:nvSpPr>
          <p:cNvPr id="5" name="Tijdelijke aanduiding voor voettekst 4"/>
          <p:cNvSpPr>
            <a:spLocks noGrp="1"/>
          </p:cNvSpPr>
          <p:nvPr>
            <p:ph type="ftr" sz="quarter" idx="12"/>
          </p:nvPr>
        </p:nvSpPr>
        <p:spPr/>
        <p:txBody>
          <a:bodyPr/>
          <a:lstStyle/>
          <a:p>
            <a:endParaRPr lang="nl-BE" dirty="0"/>
          </a:p>
        </p:txBody>
      </p:sp>
      <p:sp>
        <p:nvSpPr>
          <p:cNvPr id="9" name="Rechthoek 8">
            <a:extLst>
              <a:ext uri="{FF2B5EF4-FFF2-40B4-BE49-F238E27FC236}">
                <a16:creationId xmlns:a16="http://schemas.microsoft.com/office/drawing/2014/main" id="{2C6B537F-E5F7-4AE0-898D-0A5008529137}"/>
              </a:ext>
            </a:extLst>
          </p:cNvPr>
          <p:cNvSpPr/>
          <p:nvPr/>
        </p:nvSpPr>
        <p:spPr>
          <a:xfrm>
            <a:off x="836279" y="1968616"/>
            <a:ext cx="3240360" cy="2296250"/>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0" name="Afbeelding 9">
            <a:extLst>
              <a:ext uri="{FF2B5EF4-FFF2-40B4-BE49-F238E27FC236}">
                <a16:creationId xmlns:a16="http://schemas.microsoft.com/office/drawing/2014/main" id="{576071E3-9014-45BA-87EE-8DD9C8723120}"/>
              </a:ext>
            </a:extLst>
          </p:cNvPr>
          <p:cNvPicPr>
            <a:picLocks noChangeAspect="1"/>
          </p:cNvPicPr>
          <p:nvPr/>
        </p:nvPicPr>
        <p:blipFill>
          <a:blip r:embed="rId3"/>
          <a:stretch>
            <a:fillRect/>
          </a:stretch>
        </p:blipFill>
        <p:spPr>
          <a:xfrm>
            <a:off x="7464152" y="1484784"/>
            <a:ext cx="4392488" cy="1789533"/>
          </a:xfrm>
          <a:prstGeom prst="rect">
            <a:avLst/>
          </a:prstGeom>
          <a:ln>
            <a:solidFill>
              <a:schemeClr val="accent1"/>
            </a:solidFill>
          </a:ln>
        </p:spPr>
      </p:pic>
    </p:spTree>
    <p:extLst>
      <p:ext uri="{BB962C8B-B14F-4D97-AF65-F5344CB8AC3E}">
        <p14:creationId xmlns:p14="http://schemas.microsoft.com/office/powerpoint/2010/main" val="565243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480376" cy="4428000"/>
          </a:xfrm>
        </p:spPr>
        <p:txBody>
          <a:bodyPr/>
          <a:lstStyle/>
          <a:p>
            <a:r>
              <a:rPr lang="nl-BE" dirty="0"/>
              <a:t>update-database -context </a:t>
            </a:r>
            <a:r>
              <a:rPr lang="nl-BE" dirty="0" err="1"/>
              <a:t>SchoolContext</a:t>
            </a:r>
            <a:endParaRPr lang="nl-BE" dirty="0"/>
          </a:p>
          <a:p>
            <a:endParaRPr lang="nl-BE" dirty="0"/>
          </a:p>
        </p:txBody>
      </p:sp>
      <p:sp>
        <p:nvSpPr>
          <p:cNvPr id="3" name="Titel 2"/>
          <p:cNvSpPr>
            <a:spLocks noGrp="1"/>
          </p:cNvSpPr>
          <p:nvPr>
            <p:ph type="title"/>
          </p:nvPr>
        </p:nvSpPr>
        <p:spPr/>
        <p:txBody>
          <a:bodyPr/>
          <a:lstStyle/>
          <a:p>
            <a:r>
              <a:rPr lang="nl-BE" dirty="0"/>
              <a:t>First Migration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23</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7" name="Afbeelding 6">
            <a:extLst>
              <a:ext uri="{FF2B5EF4-FFF2-40B4-BE49-F238E27FC236}">
                <a16:creationId xmlns:a16="http://schemas.microsoft.com/office/drawing/2014/main" id="{0A169576-8627-4903-A03A-D6F9C30F1265}"/>
              </a:ext>
            </a:extLst>
          </p:cNvPr>
          <p:cNvPicPr>
            <a:picLocks noChangeAspect="1"/>
          </p:cNvPicPr>
          <p:nvPr/>
        </p:nvPicPr>
        <p:blipFill>
          <a:blip r:embed="rId2"/>
          <a:stretch>
            <a:fillRect/>
          </a:stretch>
        </p:blipFill>
        <p:spPr>
          <a:xfrm>
            <a:off x="2528887" y="2667000"/>
            <a:ext cx="7134225" cy="1524000"/>
          </a:xfrm>
          <a:prstGeom prst="rect">
            <a:avLst/>
          </a:prstGeom>
          <a:ln>
            <a:solidFill>
              <a:srgbClr val="50C6DD"/>
            </a:solidFill>
          </a:ln>
        </p:spPr>
      </p:pic>
    </p:spTree>
    <p:extLst>
      <p:ext uri="{BB962C8B-B14F-4D97-AF65-F5344CB8AC3E}">
        <p14:creationId xmlns:p14="http://schemas.microsoft.com/office/powerpoint/2010/main" val="3718287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BE" dirty="0"/>
              <a:t>First Migration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24</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13" name="Afbeelding 12">
            <a:extLst>
              <a:ext uri="{FF2B5EF4-FFF2-40B4-BE49-F238E27FC236}">
                <a16:creationId xmlns:a16="http://schemas.microsoft.com/office/drawing/2014/main" id="{50D249F7-8459-406B-AA83-1508AEDCDBF0}"/>
              </a:ext>
            </a:extLst>
          </p:cNvPr>
          <p:cNvPicPr>
            <a:picLocks noChangeAspect="1"/>
          </p:cNvPicPr>
          <p:nvPr/>
        </p:nvPicPr>
        <p:blipFill>
          <a:blip r:embed="rId2"/>
          <a:stretch>
            <a:fillRect/>
          </a:stretch>
        </p:blipFill>
        <p:spPr>
          <a:xfrm>
            <a:off x="2160704" y="1990353"/>
            <a:ext cx="2800350" cy="3686175"/>
          </a:xfrm>
          <a:prstGeom prst="rect">
            <a:avLst/>
          </a:prstGeom>
          <a:ln>
            <a:solidFill>
              <a:schemeClr val="accent1"/>
            </a:solidFill>
          </a:ln>
        </p:spPr>
      </p:pic>
      <p:sp>
        <p:nvSpPr>
          <p:cNvPr id="9" name="Rechthoek 8">
            <a:extLst>
              <a:ext uri="{FF2B5EF4-FFF2-40B4-BE49-F238E27FC236}">
                <a16:creationId xmlns:a16="http://schemas.microsoft.com/office/drawing/2014/main" id="{85C0630F-09F5-4746-A05F-3EF11AFB8C30}"/>
              </a:ext>
            </a:extLst>
          </p:cNvPr>
          <p:cNvSpPr/>
          <p:nvPr/>
        </p:nvSpPr>
        <p:spPr>
          <a:xfrm>
            <a:off x="2495600" y="5373216"/>
            <a:ext cx="1746363" cy="422919"/>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hthoek 9">
            <a:extLst>
              <a:ext uri="{FF2B5EF4-FFF2-40B4-BE49-F238E27FC236}">
                <a16:creationId xmlns:a16="http://schemas.microsoft.com/office/drawing/2014/main" id="{28B692D7-33B0-4617-B788-DC7EF7CD2F9A}"/>
              </a:ext>
            </a:extLst>
          </p:cNvPr>
          <p:cNvSpPr/>
          <p:nvPr/>
        </p:nvSpPr>
        <p:spPr>
          <a:xfrm>
            <a:off x="2495600" y="4525847"/>
            <a:ext cx="1746363" cy="422919"/>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2" name="Afbeelding 11">
            <a:extLst>
              <a:ext uri="{FF2B5EF4-FFF2-40B4-BE49-F238E27FC236}">
                <a16:creationId xmlns:a16="http://schemas.microsoft.com/office/drawing/2014/main" id="{812BA3CC-FA7A-4D79-9171-6C36DEF5886B}"/>
              </a:ext>
            </a:extLst>
          </p:cNvPr>
          <p:cNvPicPr>
            <a:picLocks noChangeAspect="1"/>
          </p:cNvPicPr>
          <p:nvPr/>
        </p:nvPicPr>
        <p:blipFill>
          <a:blip r:embed="rId3"/>
          <a:stretch>
            <a:fillRect/>
          </a:stretch>
        </p:blipFill>
        <p:spPr>
          <a:xfrm>
            <a:off x="5087888" y="2780928"/>
            <a:ext cx="6191777" cy="2895600"/>
          </a:xfrm>
          <a:prstGeom prst="rect">
            <a:avLst/>
          </a:prstGeom>
          <a:ln>
            <a:solidFill>
              <a:schemeClr val="accent1"/>
            </a:solidFill>
          </a:ln>
        </p:spPr>
      </p:pic>
      <p:sp>
        <p:nvSpPr>
          <p:cNvPr id="8" name="Rechthoek 7">
            <a:extLst>
              <a:ext uri="{FF2B5EF4-FFF2-40B4-BE49-F238E27FC236}">
                <a16:creationId xmlns:a16="http://schemas.microsoft.com/office/drawing/2014/main" id="{A2C0677C-0B28-46F4-BB2D-0CAFA1C859D3}"/>
              </a:ext>
            </a:extLst>
          </p:cNvPr>
          <p:cNvSpPr/>
          <p:nvPr/>
        </p:nvSpPr>
        <p:spPr>
          <a:xfrm>
            <a:off x="9912424" y="3256065"/>
            <a:ext cx="1092493" cy="2535769"/>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6" name="Afbeelding 5">
            <a:extLst>
              <a:ext uri="{FF2B5EF4-FFF2-40B4-BE49-F238E27FC236}">
                <a16:creationId xmlns:a16="http://schemas.microsoft.com/office/drawing/2014/main" id="{1FD1CEE9-0A64-49CE-B3B3-AD804C1C4465}"/>
              </a:ext>
            </a:extLst>
          </p:cNvPr>
          <p:cNvPicPr>
            <a:picLocks noChangeAspect="1"/>
          </p:cNvPicPr>
          <p:nvPr/>
        </p:nvPicPr>
        <p:blipFill>
          <a:blip r:embed="rId4"/>
          <a:stretch>
            <a:fillRect/>
          </a:stretch>
        </p:blipFill>
        <p:spPr>
          <a:xfrm>
            <a:off x="5087888" y="868780"/>
            <a:ext cx="4680520" cy="1750223"/>
          </a:xfrm>
          <a:prstGeom prst="rect">
            <a:avLst/>
          </a:prstGeom>
          <a:ln>
            <a:solidFill>
              <a:schemeClr val="accent1"/>
            </a:solidFill>
          </a:ln>
        </p:spPr>
      </p:pic>
    </p:spTree>
    <p:extLst>
      <p:ext uri="{BB962C8B-B14F-4D97-AF65-F5344CB8AC3E}">
        <p14:creationId xmlns:p14="http://schemas.microsoft.com/office/powerpoint/2010/main" val="3717405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12192000" cy="4797280"/>
          </a:xfrm>
        </p:spPr>
        <p:txBody>
          <a:bodyPr>
            <a:normAutofit/>
          </a:bodyPr>
          <a:lstStyle/>
          <a:p>
            <a:r>
              <a:rPr lang="fr-BE" sz="2400" dirty="0"/>
              <a:t>Session variable</a:t>
            </a:r>
          </a:p>
          <a:p>
            <a:endParaRPr lang="fr-BE" sz="2400" dirty="0"/>
          </a:p>
          <a:p>
            <a:r>
              <a:rPr lang="fr-BE" sz="2400" dirty="0"/>
              <a:t>1</a:t>
            </a:r>
            <a:r>
              <a:rPr lang="fr-BE" sz="2400" baseline="30000" dirty="0"/>
              <a:t>st</a:t>
            </a:r>
            <a:r>
              <a:rPr lang="fr-BE" sz="2400" dirty="0"/>
              <a:t> </a:t>
            </a:r>
            <a:r>
              <a:rPr lang="fr-BE" sz="2400" dirty="0" err="1"/>
              <a:t>possibility</a:t>
            </a:r>
            <a:r>
              <a:rPr lang="fr-BE" sz="2400" dirty="0"/>
              <a:t>:</a:t>
            </a:r>
          </a:p>
          <a:p>
            <a:pPr lvl="1"/>
            <a:r>
              <a:rPr lang="en-US" sz="2400" dirty="0"/>
              <a:t>The entire cart in the session variable</a:t>
            </a:r>
          </a:p>
          <a:p>
            <a:pPr lvl="1"/>
            <a:endParaRPr lang="fr-BE" sz="2400" dirty="0"/>
          </a:p>
          <a:p>
            <a:r>
              <a:rPr lang="fr-BE" sz="2400" dirty="0">
                <a:solidFill>
                  <a:srgbClr val="00B050"/>
                </a:solidFill>
              </a:rPr>
              <a:t>2</a:t>
            </a:r>
            <a:r>
              <a:rPr lang="fr-BE" sz="2400" baseline="30000" dirty="0">
                <a:solidFill>
                  <a:srgbClr val="00B050"/>
                </a:solidFill>
              </a:rPr>
              <a:t>nd</a:t>
            </a:r>
            <a:r>
              <a:rPr lang="fr-BE" sz="2400" dirty="0">
                <a:solidFill>
                  <a:srgbClr val="00B050"/>
                </a:solidFill>
              </a:rPr>
              <a:t> </a:t>
            </a:r>
            <a:r>
              <a:rPr lang="fr-BE" sz="2400" dirty="0" err="1">
                <a:solidFill>
                  <a:srgbClr val="00B050"/>
                </a:solidFill>
              </a:rPr>
              <a:t>possibility</a:t>
            </a:r>
            <a:r>
              <a:rPr lang="fr-BE" sz="2400" dirty="0"/>
              <a:t>: </a:t>
            </a:r>
          </a:p>
          <a:p>
            <a:pPr lvl="1"/>
            <a:r>
              <a:rPr lang="en-US" sz="2400" dirty="0"/>
              <a:t>All data from the cart in a table in the database (with a unique key)</a:t>
            </a:r>
          </a:p>
          <a:p>
            <a:pPr lvl="1"/>
            <a:r>
              <a:rPr lang="en-US" sz="2400" dirty="0"/>
              <a:t>Only the unique key as a session variable</a:t>
            </a:r>
            <a:endParaRPr lang="fr-BE" sz="2400" dirty="0"/>
          </a:p>
        </p:txBody>
      </p:sp>
      <p:sp>
        <p:nvSpPr>
          <p:cNvPr id="3" name="Titel 2"/>
          <p:cNvSpPr>
            <a:spLocks noGrp="1"/>
          </p:cNvSpPr>
          <p:nvPr>
            <p:ph type="title"/>
          </p:nvPr>
        </p:nvSpPr>
        <p:spPr/>
        <p:txBody>
          <a:bodyPr/>
          <a:lstStyle/>
          <a:p>
            <a:r>
              <a:rPr lang="en-US" dirty="0"/>
              <a:t>a Shopping Cart for our </a:t>
            </a:r>
            <a:r>
              <a:rPr lang="fr-BE" dirty="0"/>
              <a:t>Music Store</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25</a:t>
            </a:fld>
            <a:endParaRPr lang="nl-BE" dirty="0"/>
          </a:p>
        </p:txBody>
      </p:sp>
      <p:sp>
        <p:nvSpPr>
          <p:cNvPr id="5" name="Tijdelijke aanduiding voor voettekst 4"/>
          <p:cNvSpPr>
            <a:spLocks noGrp="1"/>
          </p:cNvSpPr>
          <p:nvPr>
            <p:ph type="ftr" sz="quarter" idx="12"/>
          </p:nvPr>
        </p:nvSpPr>
        <p:spPr/>
        <p:txBody>
          <a:bodyPr/>
          <a:lstStyle/>
          <a:p>
            <a:endParaRPr lang="nl-BE" dirty="0"/>
          </a:p>
        </p:txBody>
      </p:sp>
    </p:spTree>
    <p:extLst>
      <p:ext uri="{BB962C8B-B14F-4D97-AF65-F5344CB8AC3E}">
        <p14:creationId xmlns:p14="http://schemas.microsoft.com/office/powerpoint/2010/main" val="1564550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normAutofit lnSpcReduction="10000"/>
          </a:bodyPr>
          <a:lstStyle/>
          <a:p>
            <a:r>
              <a:rPr lang="en-US" sz="2400" dirty="0"/>
              <a:t>To be carried out during the exercise</a:t>
            </a:r>
          </a:p>
          <a:p>
            <a:r>
              <a:rPr lang="en-US" sz="2400" dirty="0"/>
              <a:t>First set migrations correctly</a:t>
            </a:r>
          </a:p>
          <a:p>
            <a:endParaRPr lang="fr-BE" sz="2400" dirty="0"/>
          </a:p>
          <a:p>
            <a:r>
              <a:rPr lang="fr-BE" sz="2400" dirty="0" err="1"/>
              <a:t>From</a:t>
            </a:r>
            <a:r>
              <a:rPr lang="fr-BE" sz="2400" dirty="0"/>
              <a:t> </a:t>
            </a:r>
            <a:r>
              <a:rPr lang="fr-BE" sz="2400" i="1" dirty="0" err="1">
                <a:solidFill>
                  <a:srgbClr val="00A0AE"/>
                </a:solidFill>
              </a:rPr>
              <a:t>resources</a:t>
            </a:r>
            <a:r>
              <a:rPr lang="fr-BE" sz="2400" i="1" dirty="0">
                <a:solidFill>
                  <a:srgbClr val="00A0AE"/>
                </a:solidFill>
              </a:rPr>
              <a:t>/</a:t>
            </a:r>
            <a:r>
              <a:rPr lang="fr-BE" sz="2400" i="1" dirty="0" err="1">
                <a:solidFill>
                  <a:srgbClr val="00A0AE"/>
                </a:solidFill>
              </a:rPr>
              <a:t>Models</a:t>
            </a:r>
            <a:endParaRPr lang="fr-BE" sz="2400" i="1" dirty="0">
              <a:solidFill>
                <a:srgbClr val="00A0AE"/>
              </a:solidFill>
            </a:endParaRPr>
          </a:p>
          <a:p>
            <a:pPr lvl="1"/>
            <a:r>
              <a:rPr lang="fr-BE" sz="2400" dirty="0" err="1"/>
              <a:t>CartItem.cs</a:t>
            </a:r>
            <a:r>
              <a:rPr lang="fr-BE" sz="2400" dirty="0"/>
              <a:t> - one </a:t>
            </a:r>
            <a:r>
              <a:rPr lang="fr-BE" sz="2400" dirty="0" err="1"/>
              <a:t>product</a:t>
            </a:r>
            <a:r>
              <a:rPr lang="fr-BE" sz="2400" dirty="0"/>
              <a:t> in the shopping </a:t>
            </a:r>
            <a:r>
              <a:rPr lang="fr-BE" sz="2400" dirty="0" err="1"/>
              <a:t>cart</a:t>
            </a:r>
            <a:r>
              <a:rPr lang="fr-BE" sz="2400" dirty="0"/>
              <a:t> (</a:t>
            </a:r>
            <a:r>
              <a:rPr lang="fr-BE" sz="2400" dirty="0" err="1">
                <a:solidFill>
                  <a:srgbClr val="00A0AE"/>
                </a:solidFill>
              </a:rPr>
              <a:t>before</a:t>
            </a:r>
            <a:r>
              <a:rPr lang="fr-BE" sz="2400" dirty="0">
                <a:solidFill>
                  <a:srgbClr val="00A0AE"/>
                </a:solidFill>
              </a:rPr>
              <a:t> </a:t>
            </a:r>
            <a:r>
              <a:rPr lang="fr-BE" sz="2400" dirty="0" err="1">
                <a:solidFill>
                  <a:schemeClr val="accent6">
                    <a:lumMod val="10000"/>
                  </a:schemeClr>
                </a:solidFill>
              </a:rPr>
              <a:t>checkout</a:t>
            </a:r>
            <a:r>
              <a:rPr lang="fr-BE" sz="2400" dirty="0"/>
              <a:t>)</a:t>
            </a:r>
          </a:p>
          <a:p>
            <a:pPr lvl="1"/>
            <a:r>
              <a:rPr lang="fr-BE" sz="2400" dirty="0" err="1"/>
              <a:t>OrderItem.cs</a:t>
            </a:r>
            <a:r>
              <a:rPr lang="fr-BE" sz="2400" dirty="0"/>
              <a:t> - one </a:t>
            </a:r>
            <a:r>
              <a:rPr lang="fr-BE" sz="2400" dirty="0" err="1"/>
              <a:t>ordered</a:t>
            </a:r>
            <a:r>
              <a:rPr lang="fr-BE" sz="2400" dirty="0"/>
              <a:t> </a:t>
            </a:r>
            <a:r>
              <a:rPr lang="fr-BE" sz="2400" dirty="0" err="1"/>
              <a:t>product</a:t>
            </a:r>
            <a:r>
              <a:rPr lang="fr-BE" sz="2400" dirty="0"/>
              <a:t> (</a:t>
            </a:r>
            <a:r>
              <a:rPr lang="en-US" sz="2400" dirty="0"/>
              <a:t>copy of </a:t>
            </a:r>
            <a:r>
              <a:rPr lang="en-US" sz="2400" i="1" dirty="0" err="1"/>
              <a:t>CartItem</a:t>
            </a:r>
            <a:r>
              <a:rPr lang="en-US" sz="2400" dirty="0"/>
              <a:t> </a:t>
            </a:r>
            <a:r>
              <a:rPr lang="en-US" sz="2400" dirty="0">
                <a:solidFill>
                  <a:srgbClr val="00A0AE"/>
                </a:solidFill>
              </a:rPr>
              <a:t>after</a:t>
            </a:r>
            <a:r>
              <a:rPr lang="en-US" sz="2400" dirty="0"/>
              <a:t> checkout</a:t>
            </a:r>
            <a:r>
              <a:rPr lang="fr-BE" sz="2400" dirty="0"/>
              <a:t>)</a:t>
            </a:r>
          </a:p>
          <a:p>
            <a:pPr lvl="1"/>
            <a:r>
              <a:rPr lang="fr-BE" sz="2400" dirty="0" err="1"/>
              <a:t>Order.cs</a:t>
            </a:r>
            <a:r>
              <a:rPr lang="fr-BE" sz="2400" dirty="0"/>
              <a:t> - one </a:t>
            </a:r>
            <a:r>
              <a:rPr lang="fr-BE" sz="2400" i="1" dirty="0" err="1"/>
              <a:t>Order</a:t>
            </a:r>
            <a:r>
              <a:rPr lang="fr-BE" sz="2400" dirty="0"/>
              <a:t> </a:t>
            </a:r>
            <a:r>
              <a:rPr lang="fr-BE" sz="2400" dirty="0" err="1"/>
              <a:t>containing</a:t>
            </a:r>
            <a:r>
              <a:rPr lang="fr-BE" sz="2400" dirty="0"/>
              <a:t> multiple </a:t>
            </a:r>
            <a:r>
              <a:rPr lang="fr-BE" sz="2400" i="1" dirty="0" err="1"/>
              <a:t>OrderItems</a:t>
            </a:r>
            <a:r>
              <a:rPr lang="fr-BE" sz="2400" dirty="0"/>
              <a:t> (</a:t>
            </a:r>
            <a:r>
              <a:rPr lang="en-US" sz="2400" dirty="0">
                <a:solidFill>
                  <a:srgbClr val="00A0AE"/>
                </a:solidFill>
              </a:rPr>
              <a:t>after</a:t>
            </a:r>
            <a:r>
              <a:rPr lang="en-US" sz="2400" dirty="0"/>
              <a:t> checkout</a:t>
            </a:r>
            <a:r>
              <a:rPr lang="fr-BE" sz="2400" dirty="0"/>
              <a:t>)</a:t>
            </a:r>
          </a:p>
          <a:p>
            <a:endParaRPr lang="fr-BE" sz="2400" dirty="0"/>
          </a:p>
          <a:p>
            <a:r>
              <a:rPr lang="nl-BE" sz="2400" dirty="0" err="1"/>
              <a:t>From</a:t>
            </a:r>
            <a:r>
              <a:rPr lang="nl-BE" sz="2400" dirty="0"/>
              <a:t> </a:t>
            </a:r>
            <a:r>
              <a:rPr lang="nl-BE" sz="2400" i="1" dirty="0">
                <a:solidFill>
                  <a:srgbClr val="00A0AE"/>
                </a:solidFill>
              </a:rPr>
              <a:t>resources/Data</a:t>
            </a:r>
          </a:p>
          <a:p>
            <a:pPr lvl="1"/>
            <a:r>
              <a:rPr lang="nl-BE" sz="2400" i="1" dirty="0" err="1">
                <a:solidFill>
                  <a:schemeClr val="accent6">
                    <a:lumMod val="10000"/>
                  </a:schemeClr>
                </a:solidFill>
              </a:rPr>
              <a:t>StoreContext.cs</a:t>
            </a:r>
            <a:endParaRPr lang="nl-BE" sz="2400" dirty="0">
              <a:solidFill>
                <a:schemeClr val="accent6">
                  <a:lumMod val="10000"/>
                </a:schemeClr>
              </a:solidFill>
            </a:endParaRPr>
          </a:p>
        </p:txBody>
      </p:sp>
      <p:sp>
        <p:nvSpPr>
          <p:cNvPr id="3" name="Titel 2"/>
          <p:cNvSpPr>
            <a:spLocks noGrp="1"/>
          </p:cNvSpPr>
          <p:nvPr>
            <p:ph type="title"/>
          </p:nvPr>
        </p:nvSpPr>
        <p:spPr/>
        <p:txBody>
          <a:bodyPr/>
          <a:lstStyle/>
          <a:p>
            <a:r>
              <a:rPr lang="fr-BE" dirty="0"/>
              <a:t>Extra </a:t>
            </a:r>
            <a:r>
              <a:rPr lang="fr-BE" dirty="0" err="1"/>
              <a:t>Models</a:t>
            </a:r>
            <a:r>
              <a:rPr lang="fr-BE" dirty="0"/>
              <a:t> for the Music Store</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26</a:t>
            </a:fld>
            <a:endParaRPr lang="nl-BE" dirty="0"/>
          </a:p>
        </p:txBody>
      </p:sp>
      <p:sp>
        <p:nvSpPr>
          <p:cNvPr id="5" name="Tijdelijke aanduiding voor voettekst 4"/>
          <p:cNvSpPr>
            <a:spLocks noGrp="1"/>
          </p:cNvSpPr>
          <p:nvPr>
            <p:ph type="ftr" sz="quarter" idx="12"/>
          </p:nvPr>
        </p:nvSpPr>
        <p:spPr/>
        <p:txBody>
          <a:bodyPr/>
          <a:lstStyle/>
          <a:p>
            <a:endParaRPr lang="nl-BE" dirty="0"/>
          </a:p>
        </p:txBody>
      </p:sp>
    </p:spTree>
    <p:extLst>
      <p:ext uri="{BB962C8B-B14F-4D97-AF65-F5344CB8AC3E}">
        <p14:creationId xmlns:p14="http://schemas.microsoft.com/office/powerpoint/2010/main" val="2992184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AEEF4E30-12B8-4C36-A588-61A5402C3413}"/>
              </a:ext>
            </a:extLst>
          </p:cNvPr>
          <p:cNvSpPr>
            <a:spLocks noGrp="1"/>
          </p:cNvSpPr>
          <p:nvPr>
            <p:ph idx="1"/>
          </p:nvPr>
        </p:nvSpPr>
        <p:spPr/>
        <p:txBody>
          <a:bodyPr/>
          <a:lstStyle/>
          <a:p>
            <a:r>
              <a:rPr lang="nl-BE" dirty="0"/>
              <a:t>Extra Business Logic?</a:t>
            </a:r>
          </a:p>
        </p:txBody>
      </p:sp>
      <p:sp>
        <p:nvSpPr>
          <p:cNvPr id="3" name="Titel 2">
            <a:extLst>
              <a:ext uri="{FF2B5EF4-FFF2-40B4-BE49-F238E27FC236}">
                <a16:creationId xmlns:a16="http://schemas.microsoft.com/office/drawing/2014/main" id="{29F8B053-5C18-4CFD-9642-FA3553A79793}"/>
              </a:ext>
            </a:extLst>
          </p:cNvPr>
          <p:cNvSpPr>
            <a:spLocks noGrp="1"/>
          </p:cNvSpPr>
          <p:nvPr>
            <p:ph type="title"/>
          </p:nvPr>
        </p:nvSpPr>
        <p:spPr/>
        <p:txBody>
          <a:bodyPr/>
          <a:lstStyle/>
          <a:p>
            <a:r>
              <a:rPr lang="nl-BE" sz="3200" dirty="0"/>
              <a:t>Resources/</a:t>
            </a:r>
            <a:r>
              <a:rPr lang="nl-BE" sz="3200" dirty="0" err="1"/>
              <a:t>Models</a:t>
            </a:r>
            <a:r>
              <a:rPr lang="nl-BE" sz="3200" dirty="0"/>
              <a:t>/</a:t>
            </a:r>
            <a:r>
              <a:rPr lang="nl-BE" sz="3200" dirty="0" err="1"/>
              <a:t>Shoppingcart.cs</a:t>
            </a:r>
            <a:r>
              <a:rPr lang="nl-BE" sz="3200" dirty="0"/>
              <a:t> (Business Logic)</a:t>
            </a:r>
          </a:p>
        </p:txBody>
      </p:sp>
      <p:sp>
        <p:nvSpPr>
          <p:cNvPr id="4" name="Tijdelijke aanduiding voor dianummer 3">
            <a:extLst>
              <a:ext uri="{FF2B5EF4-FFF2-40B4-BE49-F238E27FC236}">
                <a16:creationId xmlns:a16="http://schemas.microsoft.com/office/drawing/2014/main" id="{51591D77-592E-4B55-A93D-4364BE2B5127}"/>
              </a:ext>
            </a:extLst>
          </p:cNvPr>
          <p:cNvSpPr>
            <a:spLocks noGrp="1"/>
          </p:cNvSpPr>
          <p:nvPr>
            <p:ph type="sldNum" sz="quarter" idx="11"/>
          </p:nvPr>
        </p:nvSpPr>
        <p:spPr/>
        <p:txBody>
          <a:bodyPr/>
          <a:lstStyle/>
          <a:p>
            <a:fld id="{3B80295F-48CD-49FC-897A-CCEC919B8070}" type="slidenum">
              <a:rPr lang="nl-BE" smtClean="0"/>
              <a:pPr/>
              <a:t>27</a:t>
            </a:fld>
            <a:endParaRPr lang="nl-BE" dirty="0"/>
          </a:p>
        </p:txBody>
      </p:sp>
      <p:sp>
        <p:nvSpPr>
          <p:cNvPr id="5" name="Tijdelijke aanduiding voor voettekst 4">
            <a:extLst>
              <a:ext uri="{FF2B5EF4-FFF2-40B4-BE49-F238E27FC236}">
                <a16:creationId xmlns:a16="http://schemas.microsoft.com/office/drawing/2014/main" id="{EEF0C93D-CC09-4D90-AD8C-D8557283BC1C}"/>
              </a:ext>
            </a:extLst>
          </p:cNvPr>
          <p:cNvSpPr>
            <a:spLocks noGrp="1"/>
          </p:cNvSpPr>
          <p:nvPr>
            <p:ph type="ftr" sz="quarter" idx="12"/>
          </p:nvPr>
        </p:nvSpPr>
        <p:spPr/>
        <p:txBody>
          <a:bodyPr/>
          <a:lstStyle/>
          <a:p>
            <a:endParaRPr lang="nl-BE" dirty="0"/>
          </a:p>
        </p:txBody>
      </p:sp>
      <p:pic>
        <p:nvPicPr>
          <p:cNvPr id="6" name="Picture 2" descr="http://3.bp.blogspot.com/-2Ngo7_z9lm8/Uq4Od1i4rLI/AAAAAAAAAEU/cT52zVywFRA/w909-h672-no/mvc-diag.png">
            <a:extLst>
              <a:ext uri="{FF2B5EF4-FFF2-40B4-BE49-F238E27FC236}">
                <a16:creationId xmlns:a16="http://schemas.microsoft.com/office/drawing/2014/main" id="{AFA8DB0D-1B7F-4211-B9BD-8E65AB250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7688" y="2392397"/>
            <a:ext cx="4353724" cy="3218595"/>
          </a:xfrm>
          <a:prstGeom prst="rect">
            <a:avLst/>
          </a:prstGeom>
          <a:noFill/>
          <a:extLst>
            <a:ext uri="{909E8E84-426E-40DD-AFC4-6F175D3DCCD1}">
              <a14:hiddenFill xmlns:a14="http://schemas.microsoft.com/office/drawing/2010/main">
                <a:solidFill>
                  <a:srgbClr val="FFFFFF"/>
                </a:solidFill>
              </a14:hiddenFill>
            </a:ext>
          </a:extLst>
        </p:spPr>
      </p:pic>
      <p:pic>
        <p:nvPicPr>
          <p:cNvPr id="12" name="Afbeelding 11">
            <a:extLst>
              <a:ext uri="{FF2B5EF4-FFF2-40B4-BE49-F238E27FC236}">
                <a16:creationId xmlns:a16="http://schemas.microsoft.com/office/drawing/2014/main" id="{CE2C4573-0F3D-49FB-B83A-967EDF24B8CF}"/>
              </a:ext>
            </a:extLst>
          </p:cNvPr>
          <p:cNvPicPr>
            <a:picLocks noChangeAspect="1"/>
          </p:cNvPicPr>
          <p:nvPr/>
        </p:nvPicPr>
        <p:blipFill>
          <a:blip r:embed="rId3"/>
          <a:stretch>
            <a:fillRect/>
          </a:stretch>
        </p:blipFill>
        <p:spPr>
          <a:xfrm>
            <a:off x="3118495" y="2348880"/>
            <a:ext cx="5955010" cy="3197363"/>
          </a:xfrm>
          <a:prstGeom prst="rect">
            <a:avLst/>
          </a:prstGeom>
        </p:spPr>
      </p:pic>
      <p:sp>
        <p:nvSpPr>
          <p:cNvPr id="13" name="Rechthoek 12">
            <a:extLst>
              <a:ext uri="{FF2B5EF4-FFF2-40B4-BE49-F238E27FC236}">
                <a16:creationId xmlns:a16="http://schemas.microsoft.com/office/drawing/2014/main" id="{541F86D0-2A89-4D5E-B338-E537E4AFDB0A}"/>
              </a:ext>
            </a:extLst>
          </p:cNvPr>
          <p:cNvSpPr/>
          <p:nvPr/>
        </p:nvSpPr>
        <p:spPr>
          <a:xfrm>
            <a:off x="6240016" y="2130457"/>
            <a:ext cx="1875835" cy="369332"/>
          </a:xfrm>
          <a:prstGeom prst="rect">
            <a:avLst/>
          </a:prstGeom>
        </p:spPr>
        <p:txBody>
          <a:bodyPr wrap="none">
            <a:spAutoFit/>
          </a:bodyPr>
          <a:lstStyle/>
          <a:p>
            <a:r>
              <a:rPr lang="nl-BE" dirty="0"/>
              <a:t>Business Logic</a:t>
            </a:r>
          </a:p>
        </p:txBody>
      </p:sp>
    </p:spTree>
    <p:extLst>
      <p:ext uri="{BB962C8B-B14F-4D97-AF65-F5344CB8AC3E}">
        <p14:creationId xmlns:p14="http://schemas.microsoft.com/office/powerpoint/2010/main" val="80691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jdelijke aanduiding voor inhoud 1"/>
          <p:cNvSpPr>
            <a:spLocks noGrp="1"/>
          </p:cNvSpPr>
          <p:nvPr>
            <p:ph idx="1"/>
          </p:nvPr>
        </p:nvSpPr>
        <p:spPr>
          <a:xfrm>
            <a:off x="0" y="1152000"/>
            <a:ext cx="6582336" cy="4428000"/>
          </a:xfrm>
        </p:spPr>
        <p:txBody>
          <a:bodyPr>
            <a:normAutofit/>
          </a:bodyPr>
          <a:lstStyle/>
          <a:p>
            <a:r>
              <a:rPr lang="en-US" sz="2400" i="1" dirty="0" err="1">
                <a:solidFill>
                  <a:srgbClr val="00B0F0"/>
                </a:solidFill>
              </a:rPr>
              <a:t>CartKey</a:t>
            </a:r>
            <a:r>
              <a:rPr lang="en-US" sz="2400" dirty="0">
                <a:solidFill>
                  <a:schemeClr val="accent6">
                    <a:lumMod val="10000"/>
                  </a:schemeClr>
                </a:solidFill>
              </a:rPr>
              <a:t> is the unique value (GUID) written as session variable</a:t>
            </a:r>
          </a:p>
          <a:p>
            <a:endParaRPr lang="fr-BE" sz="2400" dirty="0">
              <a:solidFill>
                <a:schemeClr val="accent6">
                  <a:lumMod val="10000"/>
                </a:schemeClr>
              </a:solidFill>
            </a:endParaRPr>
          </a:p>
          <a:p>
            <a:r>
              <a:rPr lang="en-US" sz="2400" i="1" dirty="0" err="1">
                <a:solidFill>
                  <a:srgbClr val="00B0F0"/>
                </a:solidFill>
              </a:rPr>
              <a:t>DateCreated</a:t>
            </a:r>
            <a:r>
              <a:rPr lang="en-US" sz="2400" dirty="0">
                <a:solidFill>
                  <a:schemeClr val="accent6">
                    <a:lumMod val="10000"/>
                  </a:schemeClr>
                </a:solidFill>
              </a:rPr>
              <a:t> is the date the product was placed in the cart. Carts that have not been paid for can be emptied using this date</a:t>
            </a:r>
            <a:endParaRPr lang="nl-BE" sz="2400" dirty="0">
              <a:solidFill>
                <a:schemeClr val="accent6">
                  <a:lumMod val="10000"/>
                </a:schemeClr>
              </a:solidFill>
            </a:endParaRPr>
          </a:p>
        </p:txBody>
      </p:sp>
      <p:sp>
        <p:nvSpPr>
          <p:cNvPr id="3" name="Titel 2"/>
          <p:cNvSpPr>
            <a:spLocks noGrp="1"/>
          </p:cNvSpPr>
          <p:nvPr>
            <p:ph type="title"/>
          </p:nvPr>
        </p:nvSpPr>
        <p:spPr/>
        <p:txBody>
          <a:bodyPr/>
          <a:lstStyle/>
          <a:p>
            <a:r>
              <a:rPr lang="fr-BE" dirty="0" err="1"/>
              <a:t>Models</a:t>
            </a:r>
            <a:r>
              <a:rPr lang="fr-BE" dirty="0"/>
              <a:t> </a:t>
            </a:r>
            <a:r>
              <a:rPr lang="fr-BE" sz="2400" dirty="0"/>
              <a:t>(</a:t>
            </a:r>
            <a:r>
              <a:rPr lang="fr-BE" sz="2400" u="sng" dirty="0" err="1"/>
              <a:t>before</a:t>
            </a:r>
            <a:r>
              <a:rPr lang="fr-BE" sz="2400" dirty="0"/>
              <a:t> </a:t>
            </a:r>
            <a:r>
              <a:rPr lang="fr-BE" sz="2400" dirty="0" err="1"/>
              <a:t>checkout</a:t>
            </a:r>
            <a:r>
              <a:rPr lang="fr-BE" sz="2400" dirty="0"/>
              <a:t>)</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28</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6" name="Afbeelding 5"/>
          <p:cNvPicPr>
            <a:picLocks noChangeAspect="1"/>
          </p:cNvPicPr>
          <p:nvPr/>
        </p:nvPicPr>
        <p:blipFill>
          <a:blip r:embed="rId2"/>
          <a:stretch>
            <a:fillRect/>
          </a:stretch>
        </p:blipFill>
        <p:spPr>
          <a:xfrm>
            <a:off x="6672064" y="1412776"/>
            <a:ext cx="5240411" cy="2637558"/>
          </a:xfrm>
          <a:prstGeom prst="rect">
            <a:avLst/>
          </a:prstGeom>
          <a:ln>
            <a:solidFill>
              <a:schemeClr val="accent1"/>
            </a:solidFill>
          </a:ln>
        </p:spPr>
      </p:pic>
      <p:sp>
        <p:nvSpPr>
          <p:cNvPr id="9" name="Rechthoek 8"/>
          <p:cNvSpPr/>
          <p:nvPr/>
        </p:nvSpPr>
        <p:spPr>
          <a:xfrm>
            <a:off x="7104112" y="2888202"/>
            <a:ext cx="4898091" cy="384172"/>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hthoek 9"/>
          <p:cNvSpPr/>
          <p:nvPr/>
        </p:nvSpPr>
        <p:spPr>
          <a:xfrm>
            <a:off x="7104111" y="2156763"/>
            <a:ext cx="4898091" cy="371623"/>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974213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fr-BE" dirty="0" err="1"/>
              <a:t>Models</a:t>
            </a:r>
            <a:r>
              <a:rPr lang="fr-BE" dirty="0"/>
              <a:t> </a:t>
            </a:r>
            <a:r>
              <a:rPr lang="fr-BE" sz="2400" dirty="0"/>
              <a:t>(</a:t>
            </a:r>
            <a:r>
              <a:rPr lang="fr-BE" sz="2400" u="sng" dirty="0"/>
              <a:t>AFTER</a:t>
            </a:r>
            <a:r>
              <a:rPr lang="fr-BE" sz="2400" dirty="0"/>
              <a:t> </a:t>
            </a:r>
            <a:r>
              <a:rPr lang="fr-BE" sz="2400" dirty="0" err="1"/>
              <a:t>checkout</a:t>
            </a:r>
            <a:r>
              <a:rPr lang="fr-BE" sz="2400" dirty="0"/>
              <a:t>)</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29</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6" name="Afbeelding 5"/>
          <p:cNvPicPr>
            <a:picLocks noChangeAspect="1"/>
          </p:cNvPicPr>
          <p:nvPr/>
        </p:nvPicPr>
        <p:blipFill>
          <a:blip r:embed="rId2"/>
          <a:stretch>
            <a:fillRect/>
          </a:stretch>
        </p:blipFill>
        <p:spPr>
          <a:xfrm>
            <a:off x="169304" y="1324708"/>
            <a:ext cx="5240411" cy="2637558"/>
          </a:xfrm>
          <a:prstGeom prst="rect">
            <a:avLst/>
          </a:prstGeom>
          <a:ln>
            <a:solidFill>
              <a:schemeClr val="accent1"/>
            </a:solidFill>
          </a:ln>
        </p:spPr>
      </p:pic>
      <p:pic>
        <p:nvPicPr>
          <p:cNvPr id="7" name="Afbeelding 6"/>
          <p:cNvPicPr>
            <a:picLocks noChangeAspect="1"/>
          </p:cNvPicPr>
          <p:nvPr/>
        </p:nvPicPr>
        <p:blipFill rotWithShape="1">
          <a:blip r:embed="rId3"/>
          <a:srcRect r="-35523"/>
          <a:stretch/>
        </p:blipFill>
        <p:spPr>
          <a:xfrm>
            <a:off x="5602518" y="1333092"/>
            <a:ext cx="6458385" cy="2815988"/>
          </a:xfrm>
          <a:prstGeom prst="rect">
            <a:avLst/>
          </a:prstGeom>
          <a:ln>
            <a:solidFill>
              <a:schemeClr val="accent1"/>
            </a:solidFill>
          </a:ln>
        </p:spPr>
      </p:pic>
      <p:pic>
        <p:nvPicPr>
          <p:cNvPr id="8" name="Afbeelding 7"/>
          <p:cNvPicPr>
            <a:picLocks noChangeAspect="1"/>
          </p:cNvPicPr>
          <p:nvPr/>
        </p:nvPicPr>
        <p:blipFill rotWithShape="1">
          <a:blip r:embed="rId4"/>
          <a:srcRect b="5795"/>
          <a:stretch/>
        </p:blipFill>
        <p:spPr>
          <a:xfrm>
            <a:off x="5602517" y="4301683"/>
            <a:ext cx="6458385" cy="2476105"/>
          </a:xfrm>
          <a:prstGeom prst="rect">
            <a:avLst/>
          </a:prstGeom>
          <a:ln>
            <a:solidFill>
              <a:schemeClr val="accent1"/>
            </a:solidFill>
          </a:ln>
        </p:spPr>
      </p:pic>
      <p:sp>
        <p:nvSpPr>
          <p:cNvPr id="2" name="Pijl: rechts 1"/>
          <p:cNvSpPr/>
          <p:nvPr/>
        </p:nvSpPr>
        <p:spPr>
          <a:xfrm>
            <a:off x="5254089" y="2309038"/>
            <a:ext cx="504056"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363534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fr-BE" dirty="0"/>
              <a:t>Configuration</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3</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6" name="Afbeelding 5"/>
          <p:cNvPicPr>
            <a:picLocks noChangeAspect="1"/>
          </p:cNvPicPr>
          <p:nvPr/>
        </p:nvPicPr>
        <p:blipFill>
          <a:blip r:embed="rId2"/>
          <a:stretch>
            <a:fillRect/>
          </a:stretch>
        </p:blipFill>
        <p:spPr>
          <a:xfrm>
            <a:off x="1214437" y="2047875"/>
            <a:ext cx="9763125" cy="2762250"/>
          </a:xfrm>
          <a:prstGeom prst="rect">
            <a:avLst/>
          </a:prstGeom>
          <a:ln>
            <a:solidFill>
              <a:schemeClr val="accent1"/>
            </a:solidFill>
          </a:ln>
        </p:spPr>
      </p:pic>
    </p:spTree>
    <p:extLst>
      <p:ext uri="{BB962C8B-B14F-4D97-AF65-F5344CB8AC3E}">
        <p14:creationId xmlns:p14="http://schemas.microsoft.com/office/powerpoint/2010/main" val="21791383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fr-BE" dirty="0" err="1"/>
              <a:t>StoreContext</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30</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6" name="Afbeelding 5"/>
          <p:cNvPicPr>
            <a:picLocks noChangeAspect="1"/>
          </p:cNvPicPr>
          <p:nvPr/>
        </p:nvPicPr>
        <p:blipFill>
          <a:blip r:embed="rId2"/>
          <a:stretch>
            <a:fillRect/>
          </a:stretch>
        </p:blipFill>
        <p:spPr>
          <a:xfrm>
            <a:off x="1991544" y="1268760"/>
            <a:ext cx="7704856" cy="5499211"/>
          </a:xfrm>
          <a:prstGeom prst="rect">
            <a:avLst/>
          </a:prstGeom>
          <a:ln>
            <a:solidFill>
              <a:schemeClr val="accent1"/>
            </a:solidFill>
          </a:ln>
        </p:spPr>
      </p:pic>
      <p:sp>
        <p:nvSpPr>
          <p:cNvPr id="7" name="Rechthoek 6">
            <a:extLst>
              <a:ext uri="{FF2B5EF4-FFF2-40B4-BE49-F238E27FC236}">
                <a16:creationId xmlns:a16="http://schemas.microsoft.com/office/drawing/2014/main" id="{1141DFD5-EDE3-42DE-A2E4-0E1AA8EAAD05}"/>
              </a:ext>
            </a:extLst>
          </p:cNvPr>
          <p:cNvSpPr/>
          <p:nvPr/>
        </p:nvSpPr>
        <p:spPr>
          <a:xfrm>
            <a:off x="1847528" y="3421406"/>
            <a:ext cx="5256584" cy="727674"/>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7870735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fr-BE" dirty="0"/>
              <a:t>Business </a:t>
            </a:r>
            <a:r>
              <a:rPr lang="fr-BE" dirty="0" err="1"/>
              <a:t>logic</a:t>
            </a:r>
            <a:r>
              <a:rPr lang="fr-BE" dirty="0"/>
              <a:t> </a:t>
            </a:r>
            <a:r>
              <a:rPr lang="fr-BE" sz="2800" dirty="0"/>
              <a:t>(</a:t>
            </a:r>
            <a:r>
              <a:rPr lang="fr-BE" sz="2800" dirty="0" err="1"/>
              <a:t>ShoppingCart.cs</a:t>
            </a:r>
            <a:r>
              <a:rPr lang="fr-BE" sz="2800" dirty="0"/>
              <a:t>)</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31</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6" name="Afbeelding 5"/>
          <p:cNvPicPr>
            <a:picLocks noChangeAspect="1"/>
          </p:cNvPicPr>
          <p:nvPr/>
        </p:nvPicPr>
        <p:blipFill>
          <a:blip r:embed="rId2"/>
          <a:stretch>
            <a:fillRect/>
          </a:stretch>
        </p:blipFill>
        <p:spPr>
          <a:xfrm>
            <a:off x="1271464" y="1340768"/>
            <a:ext cx="8969136" cy="5287253"/>
          </a:xfrm>
          <a:prstGeom prst="rect">
            <a:avLst/>
          </a:prstGeom>
          <a:ln>
            <a:solidFill>
              <a:srgbClr val="00A0AE"/>
            </a:solidFill>
          </a:ln>
        </p:spPr>
      </p:pic>
      <p:sp>
        <p:nvSpPr>
          <p:cNvPr id="7" name="Rechthoek 6"/>
          <p:cNvSpPr/>
          <p:nvPr/>
        </p:nvSpPr>
        <p:spPr>
          <a:xfrm>
            <a:off x="2135561" y="3154950"/>
            <a:ext cx="4176464" cy="562082"/>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hthoek 7"/>
          <p:cNvSpPr/>
          <p:nvPr/>
        </p:nvSpPr>
        <p:spPr>
          <a:xfrm>
            <a:off x="2567609" y="5229200"/>
            <a:ext cx="4104456" cy="302014"/>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965232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fr-BE" dirty="0" err="1"/>
              <a:t>AddToCart</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32</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6" name="Afbeelding 5"/>
          <p:cNvPicPr>
            <a:picLocks noChangeAspect="1"/>
          </p:cNvPicPr>
          <p:nvPr/>
        </p:nvPicPr>
        <p:blipFill>
          <a:blip r:embed="rId3"/>
          <a:stretch>
            <a:fillRect/>
          </a:stretch>
        </p:blipFill>
        <p:spPr>
          <a:xfrm>
            <a:off x="3161627" y="1260581"/>
            <a:ext cx="5868745" cy="5517232"/>
          </a:xfrm>
          <a:prstGeom prst="rect">
            <a:avLst/>
          </a:prstGeom>
          <a:ln>
            <a:solidFill>
              <a:schemeClr val="accent1"/>
            </a:solidFill>
          </a:ln>
        </p:spPr>
      </p:pic>
      <p:sp>
        <p:nvSpPr>
          <p:cNvPr id="2" name="Rechthoek 1">
            <a:extLst>
              <a:ext uri="{FF2B5EF4-FFF2-40B4-BE49-F238E27FC236}">
                <a16:creationId xmlns:a16="http://schemas.microsoft.com/office/drawing/2014/main" id="{F207D9AD-D440-4652-9C4F-08B9B7B04CEE}"/>
              </a:ext>
            </a:extLst>
          </p:cNvPr>
          <p:cNvSpPr/>
          <p:nvPr/>
        </p:nvSpPr>
        <p:spPr>
          <a:xfrm>
            <a:off x="3935760" y="1700808"/>
            <a:ext cx="4968552"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1400" dirty="0">
                <a:solidFill>
                  <a:srgbClr val="12834B"/>
                </a:solidFill>
              </a:rPr>
              <a:t>???</a:t>
            </a:r>
          </a:p>
        </p:txBody>
      </p:sp>
      <p:sp>
        <p:nvSpPr>
          <p:cNvPr id="7" name="Rechthoek 6">
            <a:extLst>
              <a:ext uri="{FF2B5EF4-FFF2-40B4-BE49-F238E27FC236}">
                <a16:creationId xmlns:a16="http://schemas.microsoft.com/office/drawing/2014/main" id="{6E94E6CF-0845-4F20-AE81-832243E6E422}"/>
              </a:ext>
            </a:extLst>
          </p:cNvPr>
          <p:cNvSpPr/>
          <p:nvPr/>
        </p:nvSpPr>
        <p:spPr>
          <a:xfrm>
            <a:off x="4295800" y="3046548"/>
            <a:ext cx="4608512"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1400" dirty="0">
                <a:solidFill>
                  <a:srgbClr val="12834B"/>
                </a:solidFill>
              </a:rPr>
              <a:t>???</a:t>
            </a:r>
          </a:p>
        </p:txBody>
      </p:sp>
      <p:sp>
        <p:nvSpPr>
          <p:cNvPr id="8" name="Rechthoek 7">
            <a:extLst>
              <a:ext uri="{FF2B5EF4-FFF2-40B4-BE49-F238E27FC236}">
                <a16:creationId xmlns:a16="http://schemas.microsoft.com/office/drawing/2014/main" id="{E7A22A13-305E-4E0C-913A-B740AD8F7AE4}"/>
              </a:ext>
            </a:extLst>
          </p:cNvPr>
          <p:cNvSpPr/>
          <p:nvPr/>
        </p:nvSpPr>
        <p:spPr>
          <a:xfrm>
            <a:off x="4293493" y="5373215"/>
            <a:ext cx="4538811" cy="448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1400" dirty="0">
                <a:solidFill>
                  <a:srgbClr val="12834B"/>
                </a:solidFill>
              </a:rPr>
              <a:t>???</a:t>
            </a:r>
          </a:p>
        </p:txBody>
      </p:sp>
    </p:spTree>
    <p:extLst>
      <p:ext uri="{BB962C8B-B14F-4D97-AF65-F5344CB8AC3E}">
        <p14:creationId xmlns:p14="http://schemas.microsoft.com/office/powerpoint/2010/main" val="47906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fr-BE" dirty="0" err="1"/>
              <a:t>EmptyCart</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33</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6" name="Afbeelding 5"/>
          <p:cNvPicPr>
            <a:picLocks noChangeAspect="1"/>
          </p:cNvPicPr>
          <p:nvPr/>
        </p:nvPicPr>
        <p:blipFill>
          <a:blip r:embed="rId2"/>
          <a:stretch>
            <a:fillRect/>
          </a:stretch>
        </p:blipFill>
        <p:spPr>
          <a:xfrm>
            <a:off x="3176587" y="1819275"/>
            <a:ext cx="5838825" cy="3219450"/>
          </a:xfrm>
          <a:prstGeom prst="rect">
            <a:avLst/>
          </a:prstGeom>
          <a:ln>
            <a:solidFill>
              <a:schemeClr val="accent1"/>
            </a:solidFill>
          </a:ln>
        </p:spPr>
      </p:pic>
    </p:spTree>
    <p:extLst>
      <p:ext uri="{BB962C8B-B14F-4D97-AF65-F5344CB8AC3E}">
        <p14:creationId xmlns:p14="http://schemas.microsoft.com/office/powerpoint/2010/main" val="4006302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fr-BE" dirty="0" err="1"/>
              <a:t>GetCartItems</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34</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6" name="Afbeelding 5"/>
          <p:cNvPicPr>
            <a:picLocks noChangeAspect="1"/>
          </p:cNvPicPr>
          <p:nvPr/>
        </p:nvPicPr>
        <p:blipFill>
          <a:blip r:embed="rId2"/>
          <a:stretch>
            <a:fillRect/>
          </a:stretch>
        </p:blipFill>
        <p:spPr>
          <a:xfrm>
            <a:off x="3367087" y="2114550"/>
            <a:ext cx="5457825" cy="2628900"/>
          </a:xfrm>
          <a:prstGeom prst="rect">
            <a:avLst/>
          </a:prstGeom>
          <a:ln>
            <a:solidFill>
              <a:schemeClr val="accent1"/>
            </a:solidFill>
          </a:ln>
        </p:spPr>
      </p:pic>
      <p:sp>
        <p:nvSpPr>
          <p:cNvPr id="7" name="Rechthoek 6"/>
          <p:cNvSpPr/>
          <p:nvPr/>
        </p:nvSpPr>
        <p:spPr>
          <a:xfrm>
            <a:off x="4295768" y="2996952"/>
            <a:ext cx="4608544" cy="562082"/>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8973874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fr-BE" dirty="0" err="1"/>
              <a:t>GetCount</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35</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6" name="Afbeelding 5"/>
          <p:cNvPicPr>
            <a:picLocks noChangeAspect="1"/>
          </p:cNvPicPr>
          <p:nvPr/>
        </p:nvPicPr>
        <p:blipFill rotWithShape="1">
          <a:blip r:embed="rId2"/>
          <a:srcRect b="56492"/>
          <a:stretch/>
        </p:blipFill>
        <p:spPr>
          <a:xfrm>
            <a:off x="2639616" y="2204864"/>
            <a:ext cx="6737375" cy="2369889"/>
          </a:xfrm>
          <a:prstGeom prst="rect">
            <a:avLst/>
          </a:prstGeom>
          <a:ln>
            <a:solidFill>
              <a:schemeClr val="accent1"/>
            </a:solidFill>
          </a:ln>
        </p:spPr>
      </p:pic>
      <p:sp>
        <p:nvSpPr>
          <p:cNvPr id="7" name="Rechthoek 6"/>
          <p:cNvSpPr/>
          <p:nvPr/>
        </p:nvSpPr>
        <p:spPr>
          <a:xfrm>
            <a:off x="4511824" y="3393256"/>
            <a:ext cx="3240360" cy="395784"/>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3394240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fr-BE" dirty="0" err="1"/>
              <a:t>CreateOrderItems</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36</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2" name="Afbeelding 1"/>
          <p:cNvPicPr>
            <a:picLocks noChangeAspect="1"/>
          </p:cNvPicPr>
          <p:nvPr/>
        </p:nvPicPr>
        <p:blipFill>
          <a:blip r:embed="rId2"/>
          <a:stretch>
            <a:fillRect/>
          </a:stretch>
        </p:blipFill>
        <p:spPr>
          <a:xfrm>
            <a:off x="3935760" y="1268760"/>
            <a:ext cx="4567212" cy="5392612"/>
          </a:xfrm>
          <a:prstGeom prst="rect">
            <a:avLst/>
          </a:prstGeom>
          <a:ln>
            <a:solidFill>
              <a:schemeClr val="accent1"/>
            </a:solidFill>
          </a:ln>
        </p:spPr>
      </p:pic>
      <p:sp>
        <p:nvSpPr>
          <p:cNvPr id="6" name="Rechthoek 5">
            <a:extLst>
              <a:ext uri="{FF2B5EF4-FFF2-40B4-BE49-F238E27FC236}">
                <a16:creationId xmlns:a16="http://schemas.microsoft.com/office/drawing/2014/main" id="{8F4B91BD-5BF0-48E0-9B4D-C5FB11B50E51}"/>
              </a:ext>
            </a:extLst>
          </p:cNvPr>
          <p:cNvSpPr/>
          <p:nvPr/>
        </p:nvSpPr>
        <p:spPr>
          <a:xfrm>
            <a:off x="4727848" y="1988840"/>
            <a:ext cx="367240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1400" dirty="0">
                <a:solidFill>
                  <a:srgbClr val="12834B"/>
                </a:solidFill>
              </a:rPr>
              <a:t>???</a:t>
            </a:r>
          </a:p>
        </p:txBody>
      </p:sp>
      <p:sp>
        <p:nvSpPr>
          <p:cNvPr id="8" name="Rechthoek 7">
            <a:extLst>
              <a:ext uri="{FF2B5EF4-FFF2-40B4-BE49-F238E27FC236}">
                <a16:creationId xmlns:a16="http://schemas.microsoft.com/office/drawing/2014/main" id="{663F9AFA-7EBB-4A35-800E-70ADA6F96E3B}"/>
              </a:ext>
            </a:extLst>
          </p:cNvPr>
          <p:cNvSpPr/>
          <p:nvPr/>
        </p:nvSpPr>
        <p:spPr>
          <a:xfrm>
            <a:off x="4655840" y="5445224"/>
            <a:ext cx="3744416"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1400" dirty="0">
                <a:solidFill>
                  <a:srgbClr val="12834B"/>
                </a:solidFill>
              </a:rPr>
              <a:t>???</a:t>
            </a:r>
          </a:p>
        </p:txBody>
      </p:sp>
    </p:spTree>
    <p:extLst>
      <p:ext uri="{BB962C8B-B14F-4D97-AF65-F5344CB8AC3E}">
        <p14:creationId xmlns:p14="http://schemas.microsoft.com/office/powerpoint/2010/main" val="333697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fr-BE" dirty="0"/>
              <a:t>Music Store Part 3</a:t>
            </a:r>
            <a:endParaRPr lang="nl-BE" dirty="0"/>
          </a:p>
        </p:txBody>
      </p:sp>
      <p:sp>
        <p:nvSpPr>
          <p:cNvPr id="3" name="Titel 2"/>
          <p:cNvSpPr>
            <a:spLocks noGrp="1"/>
          </p:cNvSpPr>
          <p:nvPr>
            <p:ph type="title"/>
          </p:nvPr>
        </p:nvSpPr>
        <p:spPr/>
        <p:txBody>
          <a:bodyPr/>
          <a:lstStyle/>
          <a:p>
            <a:r>
              <a:rPr lang="fr-BE" dirty="0" err="1"/>
              <a:t>Exercise</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37</a:t>
            </a:fld>
            <a:endParaRPr lang="nl-BE" dirty="0"/>
          </a:p>
        </p:txBody>
      </p:sp>
      <p:sp>
        <p:nvSpPr>
          <p:cNvPr id="5" name="Tijdelijke aanduiding voor voettekst 4"/>
          <p:cNvSpPr>
            <a:spLocks noGrp="1"/>
          </p:cNvSpPr>
          <p:nvPr>
            <p:ph type="ftr" sz="quarter" idx="12"/>
          </p:nvPr>
        </p:nvSpPr>
        <p:spPr/>
        <p:txBody>
          <a:bodyPr/>
          <a:lstStyle/>
          <a:p>
            <a:endParaRPr lang="nl-BE" dirty="0"/>
          </a:p>
        </p:txBody>
      </p:sp>
    </p:spTree>
    <p:extLst>
      <p:ext uri="{BB962C8B-B14F-4D97-AF65-F5344CB8AC3E}">
        <p14:creationId xmlns:p14="http://schemas.microsoft.com/office/powerpoint/2010/main" val="4265253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noAutofit/>
          </a:bodyPr>
          <a:lstStyle/>
          <a:p>
            <a:r>
              <a:rPr lang="en-US" sz="2400" dirty="0"/>
              <a:t>When caching, the app loads data that does not change frequently not from the original data source but from cached in memory data  </a:t>
            </a:r>
          </a:p>
          <a:p>
            <a:r>
              <a:rPr lang="en-US" sz="2400" dirty="0"/>
              <a:t>2 types of caching interfaces</a:t>
            </a:r>
          </a:p>
          <a:p>
            <a:r>
              <a:rPr lang="en-US" sz="2400" dirty="0" err="1"/>
              <a:t>IMemoryCache</a:t>
            </a:r>
            <a:endParaRPr lang="en-US" sz="2400" dirty="0"/>
          </a:p>
          <a:p>
            <a:pPr lvl="1"/>
            <a:r>
              <a:rPr lang="en-US" sz="2400" dirty="0"/>
              <a:t>Cache store in the memory of a specific web server</a:t>
            </a:r>
          </a:p>
          <a:p>
            <a:pPr lvl="1"/>
            <a:r>
              <a:rPr lang="en-US" sz="2400" dirty="0"/>
              <a:t>Only possible with sticky sessions (successive client requests always have to pass through the same web server)</a:t>
            </a:r>
          </a:p>
          <a:p>
            <a:r>
              <a:rPr lang="en-US" sz="2400" dirty="0" err="1"/>
              <a:t>IDistributedMemoryCache</a:t>
            </a:r>
            <a:endParaRPr lang="en-US" sz="2400" dirty="0"/>
          </a:p>
          <a:p>
            <a:pPr lvl="1"/>
            <a:r>
              <a:rPr lang="en-US" sz="2400" dirty="0"/>
              <a:t>Cache store managed by an external process; spread across web servers</a:t>
            </a:r>
          </a:p>
          <a:p>
            <a:pPr lvl="1"/>
            <a:r>
              <a:rPr lang="en-US" sz="2400" dirty="0"/>
              <a:t>Can also be used for non-sticky sessions</a:t>
            </a:r>
            <a:endParaRPr lang="nl-BE" sz="2400" dirty="0">
              <a:sym typeface="Wingdings" panose="05000000000000000000" pitchFamily="2" charset="2"/>
            </a:endParaRPr>
          </a:p>
          <a:p>
            <a:pPr marL="0" indent="0">
              <a:buNone/>
            </a:pPr>
            <a:r>
              <a:rPr lang="nl-BE" sz="2400" dirty="0">
                <a:sym typeface="Wingdings" panose="05000000000000000000" pitchFamily="2" charset="2"/>
              </a:rPr>
              <a:t> </a:t>
            </a:r>
          </a:p>
          <a:p>
            <a:pPr marL="0" indent="0">
              <a:buNone/>
            </a:pPr>
            <a:endParaRPr lang="nl-BE" sz="2400" dirty="0">
              <a:sym typeface="Wingdings" panose="05000000000000000000" pitchFamily="2" charset="2"/>
            </a:endParaRPr>
          </a:p>
          <a:p>
            <a:pPr marL="0" indent="0">
              <a:buNone/>
            </a:pPr>
            <a:endParaRPr lang="nl-BE" sz="2400" dirty="0"/>
          </a:p>
        </p:txBody>
      </p:sp>
      <p:sp>
        <p:nvSpPr>
          <p:cNvPr id="3" name="Titel 2"/>
          <p:cNvSpPr>
            <a:spLocks noGrp="1"/>
          </p:cNvSpPr>
          <p:nvPr>
            <p:ph type="title"/>
          </p:nvPr>
        </p:nvSpPr>
        <p:spPr/>
        <p:txBody>
          <a:bodyPr/>
          <a:lstStyle/>
          <a:p>
            <a:r>
              <a:rPr lang="nl-BE" dirty="0" err="1"/>
              <a:t>Ditributed</a:t>
            </a:r>
            <a:r>
              <a:rPr lang="nl-BE" dirty="0"/>
              <a:t> Memory Cache</a:t>
            </a:r>
          </a:p>
        </p:txBody>
      </p:sp>
      <p:sp>
        <p:nvSpPr>
          <p:cNvPr id="4" name="Tijdelijke aanduiding voor dianummer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B80295F-48CD-49FC-897A-CCEC919B8070}" type="slidenum">
              <a:rPr kumimoji="0" lang="nl-BE" sz="2000" b="0" i="0" u="none" strike="noStrike" kern="1200" cap="none" spc="0" normalizeH="0" baseline="0" noProof="0" smtClean="0">
                <a:ln>
                  <a:noFill/>
                </a:ln>
                <a:solidFill>
                  <a:srgbClr val="FFFFFF"/>
                </a:solidFill>
                <a:effectLst/>
                <a:uLnTx/>
                <a:uFillTx/>
                <a:latin typeface="Trebuchet MS"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nl-BE" sz="2000" b="0" i="0" u="none" strike="noStrike" kern="1200" cap="none" spc="0" normalizeH="0" baseline="0" noProof="0" dirty="0">
              <a:ln>
                <a:noFill/>
              </a:ln>
              <a:solidFill>
                <a:srgbClr val="FFFFFF"/>
              </a:solidFill>
              <a:effectLst/>
              <a:uLnTx/>
              <a:uFillTx/>
              <a:latin typeface="Trebuchet MS" pitchFamily="34" charset="0"/>
              <a:ea typeface="+mn-ea"/>
              <a:cs typeface="+mn-cs"/>
            </a:endParaRPr>
          </a:p>
        </p:txBody>
      </p:sp>
      <p:sp>
        <p:nvSpPr>
          <p:cNvPr id="5" name="Tijdelijke aanduiding voor voettekst 4"/>
          <p:cNvSpPr>
            <a:spLocks noGrp="1"/>
          </p:cNvSpPr>
          <p:nvPr>
            <p:ph type="ftr" sz="quarter" idx="12"/>
          </p:nvPr>
        </p:nvSpPr>
        <p:spPr/>
        <p:txBody>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nl-BE" sz="1500" b="0" i="0" u="none" strike="noStrike" kern="1200" cap="none" spc="0" normalizeH="0" baseline="0" noProof="0" dirty="0">
              <a:ln>
                <a:noFill/>
              </a:ln>
              <a:solidFill>
                <a:srgbClr val="00A0AE"/>
              </a:solidFill>
              <a:effectLst/>
              <a:uLnTx/>
              <a:uFillTx/>
              <a:latin typeface="Trebuchet MS" pitchFamily="34" charset="0"/>
              <a:ea typeface="+mn-ea"/>
              <a:cs typeface="+mn-cs"/>
            </a:endParaRPr>
          </a:p>
        </p:txBody>
      </p:sp>
    </p:spTree>
    <p:extLst>
      <p:ext uri="{BB962C8B-B14F-4D97-AF65-F5344CB8AC3E}">
        <p14:creationId xmlns:p14="http://schemas.microsoft.com/office/powerpoint/2010/main" val="3550687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hoek 4">
            <a:extLst>
              <a:ext uri="{FF2B5EF4-FFF2-40B4-BE49-F238E27FC236}">
                <a16:creationId xmlns:a16="http://schemas.microsoft.com/office/drawing/2014/main" id="{43EC71C1-4904-4817-86FB-AAC7D7EBACBE}"/>
              </a:ext>
            </a:extLst>
          </p:cNvPr>
          <p:cNvSpPr/>
          <p:nvPr/>
        </p:nvSpPr>
        <p:spPr>
          <a:xfrm>
            <a:off x="1847528" y="3487971"/>
            <a:ext cx="7800528" cy="3293209"/>
          </a:xfrm>
          <a:prstGeom prst="rect">
            <a:avLst/>
          </a:prstGeom>
          <a:solidFill>
            <a:schemeClr val="bg1"/>
          </a:solidFill>
          <a:ln>
            <a:solidFill>
              <a:schemeClr val="accent2"/>
            </a:solidFill>
          </a:ln>
        </p:spPr>
        <p:txBody>
          <a:bodyPr wrap="square">
            <a:spAutoFit/>
          </a:bodyPr>
          <a:lstStyle/>
          <a:p>
            <a:r>
              <a:rPr lang="nl-BE" sz="1600" dirty="0">
                <a:solidFill>
                  <a:srgbClr val="0000FF"/>
                </a:solidFill>
                <a:latin typeface="Consolas" panose="020B0609020204030204" pitchFamily="49" charset="0"/>
              </a:rPr>
              <a:t>public</a:t>
            </a:r>
            <a:r>
              <a:rPr lang="nl-BE" sz="1600" dirty="0">
                <a:solidFill>
                  <a:srgbClr val="000000"/>
                </a:solidFill>
                <a:latin typeface="Consolas" panose="020B0609020204030204" pitchFamily="49" charset="0"/>
              </a:rPr>
              <a:t> </a:t>
            </a:r>
            <a:r>
              <a:rPr lang="nl-BE" sz="1600" dirty="0" err="1">
                <a:solidFill>
                  <a:srgbClr val="0000FF"/>
                </a:solidFill>
                <a:latin typeface="Consolas" panose="020B0609020204030204" pitchFamily="49" charset="0"/>
              </a:rPr>
              <a:t>void</a:t>
            </a:r>
            <a:r>
              <a:rPr lang="nl-BE" sz="1600" dirty="0">
                <a:solidFill>
                  <a:srgbClr val="000000"/>
                </a:solidFill>
                <a:latin typeface="Consolas" panose="020B0609020204030204" pitchFamily="49" charset="0"/>
              </a:rPr>
              <a:t> </a:t>
            </a:r>
            <a:r>
              <a:rPr lang="nl-BE" sz="1600" dirty="0" err="1">
                <a:solidFill>
                  <a:srgbClr val="000000"/>
                </a:solidFill>
                <a:latin typeface="Consolas" panose="020B0609020204030204" pitchFamily="49" charset="0"/>
              </a:rPr>
              <a:t>Configure</a:t>
            </a:r>
            <a:r>
              <a:rPr lang="nl-BE" sz="1600" dirty="0">
                <a:solidFill>
                  <a:srgbClr val="000000"/>
                </a:solidFill>
                <a:latin typeface="Consolas" panose="020B0609020204030204" pitchFamily="49" charset="0"/>
              </a:rPr>
              <a:t>(</a:t>
            </a:r>
            <a:r>
              <a:rPr lang="nl-BE" sz="1600" dirty="0" err="1">
                <a:solidFill>
                  <a:srgbClr val="000000"/>
                </a:solidFill>
                <a:latin typeface="Consolas" panose="020B0609020204030204" pitchFamily="49" charset="0"/>
              </a:rPr>
              <a:t>IApplicationBuilder</a:t>
            </a:r>
            <a:r>
              <a:rPr lang="nl-BE" sz="1600" dirty="0">
                <a:solidFill>
                  <a:srgbClr val="000000"/>
                </a:solidFill>
                <a:latin typeface="Consolas" panose="020B0609020204030204" pitchFamily="49" charset="0"/>
              </a:rPr>
              <a:t> app, </a:t>
            </a:r>
            <a:r>
              <a:rPr lang="nl-BE" sz="1600" dirty="0" err="1">
                <a:solidFill>
                  <a:srgbClr val="000000"/>
                </a:solidFill>
                <a:latin typeface="Consolas" panose="020B0609020204030204" pitchFamily="49" charset="0"/>
              </a:rPr>
              <a:t>IWebHostEnvironment</a:t>
            </a:r>
            <a:r>
              <a:rPr lang="nl-BE" sz="1600" dirty="0">
                <a:solidFill>
                  <a:srgbClr val="000000"/>
                </a:solidFill>
                <a:latin typeface="Consolas" panose="020B0609020204030204" pitchFamily="49" charset="0"/>
              </a:rPr>
              <a:t> </a:t>
            </a:r>
            <a:r>
              <a:rPr lang="nl-BE" sz="1600" dirty="0" err="1">
                <a:solidFill>
                  <a:srgbClr val="000000"/>
                </a:solidFill>
                <a:latin typeface="Consolas" panose="020B0609020204030204" pitchFamily="49" charset="0"/>
              </a:rPr>
              <a:t>env</a:t>
            </a:r>
            <a:r>
              <a:rPr lang="nl-BE" sz="1600" dirty="0">
                <a:solidFill>
                  <a:srgbClr val="000000"/>
                </a:solidFill>
                <a:latin typeface="Consolas" panose="020B0609020204030204" pitchFamily="49" charset="0"/>
              </a:rPr>
              <a:t>, </a:t>
            </a:r>
            <a:r>
              <a:rPr lang="nl-BE" sz="1600" dirty="0" err="1">
                <a:solidFill>
                  <a:srgbClr val="000000"/>
                </a:solidFill>
                <a:latin typeface="Consolas" panose="020B0609020204030204" pitchFamily="49" charset="0"/>
              </a:rPr>
              <a:t>SchoolContext</a:t>
            </a:r>
            <a:r>
              <a:rPr lang="nl-BE" sz="1600" dirty="0">
                <a:solidFill>
                  <a:srgbClr val="000000"/>
                </a:solidFill>
                <a:latin typeface="Consolas" panose="020B0609020204030204" pitchFamily="49" charset="0"/>
              </a:rPr>
              <a:t> context)</a:t>
            </a:r>
          </a:p>
          <a:p>
            <a:r>
              <a:rPr lang="nl-BE" sz="1600" dirty="0">
                <a:solidFill>
                  <a:srgbClr val="000000"/>
                </a:solidFill>
                <a:latin typeface="Consolas" panose="020B0609020204030204" pitchFamily="49" charset="0"/>
              </a:rPr>
              <a:t>{</a:t>
            </a:r>
          </a:p>
          <a:p>
            <a:r>
              <a:rPr lang="nl-BE" sz="1600" dirty="0">
                <a:solidFill>
                  <a:srgbClr val="0000FF"/>
                </a:solidFill>
                <a:latin typeface="Consolas" panose="020B0609020204030204" pitchFamily="49" charset="0"/>
              </a:rPr>
              <a:t>…</a:t>
            </a:r>
            <a:endParaRPr lang="nl-BE" sz="1600" dirty="0">
              <a:solidFill>
                <a:srgbClr val="000000"/>
              </a:solidFill>
              <a:latin typeface="Consolas" panose="020B0609020204030204" pitchFamily="49" charset="0"/>
            </a:endParaRPr>
          </a:p>
          <a:p>
            <a:r>
              <a:rPr lang="nl-BE" sz="1600" dirty="0" err="1">
                <a:solidFill>
                  <a:srgbClr val="000000"/>
                </a:solidFill>
                <a:latin typeface="Consolas" panose="020B0609020204030204" pitchFamily="49" charset="0"/>
              </a:rPr>
              <a:t>app.UseAuthorization</a:t>
            </a:r>
            <a:r>
              <a:rPr lang="nl-BE" sz="1600" dirty="0">
                <a:solidFill>
                  <a:srgbClr val="000000"/>
                </a:solidFill>
                <a:latin typeface="Consolas" panose="020B0609020204030204" pitchFamily="49" charset="0"/>
              </a:rPr>
              <a:t>();</a:t>
            </a:r>
          </a:p>
          <a:p>
            <a:endParaRPr lang="nl-BE" sz="1600" dirty="0">
              <a:solidFill>
                <a:srgbClr val="000000"/>
              </a:solidFill>
              <a:latin typeface="Consolas" panose="020B0609020204030204" pitchFamily="49" charset="0"/>
            </a:endParaRPr>
          </a:p>
          <a:p>
            <a:r>
              <a:rPr lang="nl-BE" sz="1600" dirty="0" err="1">
                <a:solidFill>
                  <a:srgbClr val="000000"/>
                </a:solidFill>
                <a:latin typeface="Consolas" panose="020B0609020204030204" pitchFamily="49" charset="0"/>
              </a:rPr>
              <a:t>app.UseSession</a:t>
            </a:r>
            <a:r>
              <a:rPr lang="nl-BE" sz="1600" dirty="0">
                <a:solidFill>
                  <a:srgbClr val="000000"/>
                </a:solidFill>
                <a:latin typeface="Consolas" panose="020B0609020204030204" pitchFamily="49" charset="0"/>
              </a:rPr>
              <a:t>();</a:t>
            </a:r>
          </a:p>
          <a:p>
            <a:endParaRPr lang="nl-BE" sz="1600" dirty="0">
              <a:solidFill>
                <a:srgbClr val="000000"/>
              </a:solidFill>
              <a:latin typeface="Consolas" panose="020B0609020204030204" pitchFamily="49" charset="0"/>
            </a:endParaRPr>
          </a:p>
          <a:p>
            <a:r>
              <a:rPr lang="nl-BE" sz="1600" dirty="0" err="1">
                <a:solidFill>
                  <a:srgbClr val="000000"/>
                </a:solidFill>
                <a:latin typeface="Consolas" panose="020B0609020204030204" pitchFamily="49" charset="0"/>
              </a:rPr>
              <a:t>app.UseEndpoints</a:t>
            </a:r>
            <a:r>
              <a:rPr lang="nl-BE" sz="1600" dirty="0">
                <a:solidFill>
                  <a:srgbClr val="000000"/>
                </a:solidFill>
                <a:latin typeface="Consolas" panose="020B0609020204030204" pitchFamily="49" charset="0"/>
              </a:rPr>
              <a:t>(</a:t>
            </a:r>
            <a:r>
              <a:rPr lang="nl-BE" sz="1600" dirty="0" err="1">
                <a:solidFill>
                  <a:srgbClr val="000000"/>
                </a:solidFill>
                <a:latin typeface="Consolas" panose="020B0609020204030204" pitchFamily="49" charset="0"/>
              </a:rPr>
              <a:t>endpoints</a:t>
            </a:r>
            <a:r>
              <a:rPr lang="nl-BE" sz="1600" dirty="0">
                <a:solidFill>
                  <a:srgbClr val="000000"/>
                </a:solidFill>
                <a:latin typeface="Consolas" panose="020B0609020204030204" pitchFamily="49" charset="0"/>
              </a:rPr>
              <a:t> =&gt;</a:t>
            </a:r>
          </a:p>
          <a:p>
            <a:r>
              <a:rPr lang="nl-BE" sz="1600" dirty="0">
                <a:solidFill>
                  <a:srgbClr val="000000"/>
                </a:solidFill>
                <a:latin typeface="Consolas" panose="020B0609020204030204" pitchFamily="49" charset="0"/>
              </a:rPr>
              <a:t>…</a:t>
            </a:r>
          </a:p>
          <a:p>
            <a:endParaRPr lang="nl-BE" sz="1600" dirty="0">
              <a:solidFill>
                <a:srgbClr val="000000"/>
              </a:solidFill>
              <a:latin typeface="Consolas" panose="020B0609020204030204" pitchFamily="49" charset="0"/>
            </a:endParaRPr>
          </a:p>
          <a:p>
            <a:r>
              <a:rPr lang="nl-BE" sz="1600" dirty="0" err="1">
                <a:solidFill>
                  <a:srgbClr val="000000"/>
                </a:solidFill>
                <a:latin typeface="Consolas" panose="020B0609020204030204" pitchFamily="49" charset="0"/>
              </a:rPr>
              <a:t>DbInitializer.Initialize</a:t>
            </a:r>
            <a:r>
              <a:rPr lang="nl-BE" sz="1600" dirty="0">
                <a:solidFill>
                  <a:srgbClr val="000000"/>
                </a:solidFill>
                <a:latin typeface="Consolas" panose="020B0609020204030204" pitchFamily="49" charset="0"/>
              </a:rPr>
              <a:t>(context);</a:t>
            </a:r>
          </a:p>
          <a:p>
            <a:r>
              <a:rPr lang="nl-BE" sz="1600" dirty="0">
                <a:solidFill>
                  <a:srgbClr val="000000"/>
                </a:solidFill>
                <a:latin typeface="Consolas" panose="020B0609020204030204" pitchFamily="49" charset="0"/>
              </a:rPr>
              <a:t>}</a:t>
            </a:r>
            <a:endParaRPr lang="nl-BE" sz="1600" dirty="0"/>
          </a:p>
        </p:txBody>
      </p:sp>
      <p:sp>
        <p:nvSpPr>
          <p:cNvPr id="2" name="Rechthoek 1">
            <a:extLst>
              <a:ext uri="{FF2B5EF4-FFF2-40B4-BE49-F238E27FC236}">
                <a16:creationId xmlns:a16="http://schemas.microsoft.com/office/drawing/2014/main" id="{0C5D8567-0F91-4552-8047-0EAA703728C5}"/>
              </a:ext>
            </a:extLst>
          </p:cNvPr>
          <p:cNvSpPr/>
          <p:nvPr/>
        </p:nvSpPr>
        <p:spPr>
          <a:xfrm>
            <a:off x="1847528" y="1268760"/>
            <a:ext cx="7800528" cy="2123658"/>
          </a:xfrm>
          <a:prstGeom prst="rect">
            <a:avLst/>
          </a:prstGeom>
          <a:solidFill>
            <a:schemeClr val="bg1"/>
          </a:solidFill>
          <a:ln>
            <a:solidFill>
              <a:schemeClr val="accent1"/>
            </a:solidFill>
          </a:ln>
        </p:spPr>
        <p:txBody>
          <a:bodyPr wrap="square">
            <a:spAutoFit/>
          </a:bodyPr>
          <a:lstStyle/>
          <a:p>
            <a:r>
              <a:rPr lang="nl-BE" sz="1600" dirty="0">
                <a:solidFill>
                  <a:srgbClr val="0000FF"/>
                </a:solidFill>
                <a:latin typeface="Consolas" panose="020B0609020204030204" pitchFamily="49" charset="0"/>
              </a:rPr>
              <a:t>public</a:t>
            </a:r>
            <a:r>
              <a:rPr lang="nl-BE" sz="1600" dirty="0">
                <a:solidFill>
                  <a:srgbClr val="000000"/>
                </a:solidFill>
                <a:latin typeface="Consolas" panose="020B0609020204030204" pitchFamily="49" charset="0"/>
              </a:rPr>
              <a:t> </a:t>
            </a:r>
            <a:r>
              <a:rPr lang="nl-BE" sz="1600" dirty="0" err="1">
                <a:solidFill>
                  <a:srgbClr val="0000FF"/>
                </a:solidFill>
                <a:latin typeface="Consolas" panose="020B0609020204030204" pitchFamily="49" charset="0"/>
              </a:rPr>
              <a:t>void</a:t>
            </a:r>
            <a:r>
              <a:rPr lang="nl-BE" sz="1600" dirty="0">
                <a:solidFill>
                  <a:srgbClr val="000000"/>
                </a:solidFill>
                <a:latin typeface="Consolas" panose="020B0609020204030204" pitchFamily="49" charset="0"/>
              </a:rPr>
              <a:t> </a:t>
            </a:r>
            <a:r>
              <a:rPr lang="nl-BE" sz="1600" dirty="0" err="1">
                <a:solidFill>
                  <a:srgbClr val="000000"/>
                </a:solidFill>
                <a:latin typeface="Consolas" panose="020B0609020204030204" pitchFamily="49" charset="0"/>
              </a:rPr>
              <a:t>ConfigureServices</a:t>
            </a:r>
            <a:r>
              <a:rPr lang="nl-BE" sz="1600" dirty="0">
                <a:solidFill>
                  <a:srgbClr val="000000"/>
                </a:solidFill>
                <a:latin typeface="Consolas" panose="020B0609020204030204" pitchFamily="49" charset="0"/>
              </a:rPr>
              <a:t>(</a:t>
            </a:r>
            <a:r>
              <a:rPr lang="nl-BE" sz="1600" dirty="0" err="1">
                <a:solidFill>
                  <a:srgbClr val="000000"/>
                </a:solidFill>
                <a:latin typeface="Consolas" panose="020B0609020204030204" pitchFamily="49" charset="0"/>
              </a:rPr>
              <a:t>IServiceCollection</a:t>
            </a:r>
            <a:r>
              <a:rPr lang="nl-BE" sz="1600" dirty="0">
                <a:solidFill>
                  <a:srgbClr val="000000"/>
                </a:solidFill>
                <a:latin typeface="Consolas" panose="020B0609020204030204" pitchFamily="49" charset="0"/>
              </a:rPr>
              <a:t> services)</a:t>
            </a:r>
          </a:p>
          <a:p>
            <a:r>
              <a:rPr lang="nl-BE" sz="1600" dirty="0">
                <a:solidFill>
                  <a:srgbClr val="000000"/>
                </a:solidFill>
                <a:latin typeface="Consolas" panose="020B0609020204030204" pitchFamily="49" charset="0"/>
              </a:rPr>
              <a:t>{</a:t>
            </a:r>
          </a:p>
          <a:p>
            <a:r>
              <a:rPr lang="nl-BE" sz="1600" dirty="0">
                <a:solidFill>
                  <a:srgbClr val="000000"/>
                </a:solidFill>
                <a:latin typeface="Consolas" panose="020B0609020204030204" pitchFamily="49" charset="0"/>
              </a:rPr>
              <a:t>…</a:t>
            </a:r>
          </a:p>
          <a:p>
            <a:r>
              <a:rPr lang="nl-BE" sz="1600" dirty="0">
                <a:solidFill>
                  <a:srgbClr val="000000"/>
                </a:solidFill>
                <a:latin typeface="Consolas" panose="020B0609020204030204" pitchFamily="49" charset="0"/>
              </a:rPr>
              <a:t>   </a:t>
            </a:r>
            <a:r>
              <a:rPr lang="nl-BE" sz="1600" dirty="0" err="1">
                <a:solidFill>
                  <a:srgbClr val="000000"/>
                </a:solidFill>
                <a:latin typeface="Consolas" panose="020B0609020204030204" pitchFamily="49" charset="0"/>
              </a:rPr>
              <a:t>services.AddControllersWithViews</a:t>
            </a:r>
            <a:r>
              <a:rPr lang="nl-BE" sz="1600" dirty="0">
                <a:solidFill>
                  <a:srgbClr val="000000"/>
                </a:solidFill>
                <a:latin typeface="Consolas" panose="020B0609020204030204" pitchFamily="49" charset="0"/>
              </a:rPr>
              <a:t>();</a:t>
            </a:r>
          </a:p>
          <a:p>
            <a:endParaRPr lang="nl-BE" sz="1600" dirty="0">
              <a:solidFill>
                <a:srgbClr val="000000"/>
              </a:solidFill>
              <a:latin typeface="Consolas" panose="020B0609020204030204" pitchFamily="49" charset="0"/>
            </a:endParaRPr>
          </a:p>
          <a:p>
            <a:r>
              <a:rPr lang="nl-BE" sz="1600" dirty="0">
                <a:solidFill>
                  <a:srgbClr val="000000"/>
                </a:solidFill>
                <a:latin typeface="Consolas" panose="020B0609020204030204" pitchFamily="49" charset="0"/>
              </a:rPr>
              <a:t>   </a:t>
            </a:r>
            <a:r>
              <a:rPr lang="nl-BE" sz="1600" dirty="0" err="1">
                <a:solidFill>
                  <a:srgbClr val="000000"/>
                </a:solidFill>
                <a:latin typeface="Consolas" panose="020B0609020204030204" pitchFamily="49" charset="0"/>
              </a:rPr>
              <a:t>services.AddDistributedMemoryCache</a:t>
            </a:r>
            <a:r>
              <a:rPr lang="nl-BE" sz="1600" dirty="0">
                <a:solidFill>
                  <a:srgbClr val="000000"/>
                </a:solidFill>
                <a:latin typeface="Consolas" panose="020B0609020204030204" pitchFamily="49" charset="0"/>
              </a:rPr>
              <a:t>();</a:t>
            </a:r>
          </a:p>
          <a:p>
            <a:r>
              <a:rPr lang="nl-BE" sz="1600" dirty="0">
                <a:solidFill>
                  <a:srgbClr val="000000"/>
                </a:solidFill>
                <a:latin typeface="Consolas" panose="020B0609020204030204" pitchFamily="49" charset="0"/>
              </a:rPr>
              <a:t>   </a:t>
            </a:r>
            <a:r>
              <a:rPr lang="nl-BE" sz="1600" dirty="0" err="1">
                <a:solidFill>
                  <a:srgbClr val="000000"/>
                </a:solidFill>
                <a:latin typeface="Consolas" panose="020B0609020204030204" pitchFamily="49" charset="0"/>
              </a:rPr>
              <a:t>services.AddSession</a:t>
            </a:r>
            <a:r>
              <a:rPr lang="nl-BE" sz="1600" dirty="0">
                <a:solidFill>
                  <a:srgbClr val="000000"/>
                </a:solidFill>
                <a:latin typeface="Consolas" panose="020B0609020204030204" pitchFamily="49" charset="0"/>
              </a:rPr>
              <a:t>();</a:t>
            </a:r>
          </a:p>
          <a:p>
            <a:r>
              <a:rPr lang="nl-BE" sz="1600" dirty="0">
                <a:solidFill>
                  <a:srgbClr val="000000"/>
                </a:solidFill>
                <a:latin typeface="Consolas" panose="020B0609020204030204" pitchFamily="49" charset="0"/>
              </a:rPr>
              <a:t>}</a:t>
            </a:r>
            <a:endParaRPr lang="nl-BE" sz="1600" dirty="0"/>
          </a:p>
        </p:txBody>
      </p:sp>
      <p:sp>
        <p:nvSpPr>
          <p:cNvPr id="3" name="Titel 2"/>
          <p:cNvSpPr>
            <a:spLocks noGrp="1"/>
          </p:cNvSpPr>
          <p:nvPr>
            <p:ph type="title"/>
          </p:nvPr>
        </p:nvSpPr>
        <p:spPr/>
        <p:txBody>
          <a:bodyPr/>
          <a:lstStyle/>
          <a:p>
            <a:r>
              <a:rPr lang="fr-BE" dirty="0" err="1"/>
              <a:t>Startup.cs</a:t>
            </a:r>
            <a:endParaRPr lang="nl-BE" dirty="0"/>
          </a:p>
        </p:txBody>
      </p:sp>
      <p:sp>
        <p:nvSpPr>
          <p:cNvPr id="7" name="Rechthoek 6">
            <a:extLst>
              <a:ext uri="{FF2B5EF4-FFF2-40B4-BE49-F238E27FC236}">
                <a16:creationId xmlns:a16="http://schemas.microsoft.com/office/drawing/2014/main" id="{D7448AA2-48C5-4858-A920-7D9BC9907BC2}"/>
              </a:ext>
            </a:extLst>
          </p:cNvPr>
          <p:cNvSpPr/>
          <p:nvPr/>
        </p:nvSpPr>
        <p:spPr>
          <a:xfrm>
            <a:off x="1775520" y="2469664"/>
            <a:ext cx="4752528" cy="644624"/>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hthoek 7">
            <a:extLst>
              <a:ext uri="{FF2B5EF4-FFF2-40B4-BE49-F238E27FC236}">
                <a16:creationId xmlns:a16="http://schemas.microsoft.com/office/drawing/2014/main" id="{1E7ABE4D-165B-4E19-AF2B-79005CB24313}"/>
              </a:ext>
            </a:extLst>
          </p:cNvPr>
          <p:cNvSpPr/>
          <p:nvPr/>
        </p:nvSpPr>
        <p:spPr>
          <a:xfrm>
            <a:off x="1775520" y="4879961"/>
            <a:ext cx="2376264" cy="504056"/>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922107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Afbeelding 10">
            <a:extLst>
              <a:ext uri="{FF2B5EF4-FFF2-40B4-BE49-F238E27FC236}">
                <a16:creationId xmlns:a16="http://schemas.microsoft.com/office/drawing/2014/main" id="{72329EF0-3D13-4BE8-B993-68F037DE7A22}"/>
              </a:ext>
            </a:extLst>
          </p:cNvPr>
          <p:cNvPicPr>
            <a:picLocks noChangeAspect="1"/>
          </p:cNvPicPr>
          <p:nvPr/>
        </p:nvPicPr>
        <p:blipFill>
          <a:blip r:embed="rId2"/>
          <a:stretch>
            <a:fillRect/>
          </a:stretch>
        </p:blipFill>
        <p:spPr>
          <a:xfrm>
            <a:off x="911424" y="1590676"/>
            <a:ext cx="9191625" cy="3657600"/>
          </a:xfrm>
          <a:prstGeom prst="rect">
            <a:avLst/>
          </a:prstGeom>
          <a:ln>
            <a:solidFill>
              <a:srgbClr val="00A0AE"/>
            </a:solidFill>
          </a:ln>
        </p:spPr>
      </p:pic>
      <p:sp>
        <p:nvSpPr>
          <p:cNvPr id="3" name="Titel 2"/>
          <p:cNvSpPr>
            <a:spLocks noGrp="1"/>
          </p:cNvSpPr>
          <p:nvPr>
            <p:ph type="title"/>
          </p:nvPr>
        </p:nvSpPr>
        <p:spPr/>
        <p:txBody>
          <a:bodyPr/>
          <a:lstStyle/>
          <a:p>
            <a:r>
              <a:rPr lang="fr-BE" dirty="0" err="1"/>
              <a:t>HomeController.cs</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6</a:t>
            </a:fld>
            <a:endParaRPr lang="nl-BE" dirty="0"/>
          </a:p>
        </p:txBody>
      </p:sp>
      <p:sp>
        <p:nvSpPr>
          <p:cNvPr id="5" name="Tijdelijke aanduiding voor voettekst 4"/>
          <p:cNvSpPr>
            <a:spLocks noGrp="1"/>
          </p:cNvSpPr>
          <p:nvPr>
            <p:ph type="ftr" sz="quarter" idx="12"/>
          </p:nvPr>
        </p:nvSpPr>
        <p:spPr/>
        <p:txBody>
          <a:bodyPr/>
          <a:lstStyle/>
          <a:p>
            <a:endParaRPr lang="nl-BE" dirty="0"/>
          </a:p>
        </p:txBody>
      </p:sp>
      <p:sp>
        <p:nvSpPr>
          <p:cNvPr id="8" name="Rechthoek 7"/>
          <p:cNvSpPr/>
          <p:nvPr/>
        </p:nvSpPr>
        <p:spPr>
          <a:xfrm>
            <a:off x="767408" y="1484783"/>
            <a:ext cx="4896544" cy="493925"/>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hthoek 9">
            <a:extLst>
              <a:ext uri="{FF2B5EF4-FFF2-40B4-BE49-F238E27FC236}">
                <a16:creationId xmlns:a16="http://schemas.microsoft.com/office/drawing/2014/main" id="{56769596-4B13-4923-959D-DB21C7E71C5B}"/>
              </a:ext>
            </a:extLst>
          </p:cNvPr>
          <p:cNvSpPr/>
          <p:nvPr/>
        </p:nvSpPr>
        <p:spPr>
          <a:xfrm>
            <a:off x="2567608" y="4149081"/>
            <a:ext cx="7679457" cy="432048"/>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330522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fr-BE" dirty="0" err="1"/>
              <a:t>EnrollmentsController.Cs</a:t>
            </a:r>
            <a:endParaRPr lang="nl-BE" dirty="0"/>
          </a:p>
        </p:txBody>
      </p:sp>
      <p:sp>
        <p:nvSpPr>
          <p:cNvPr id="9" name="Rechthoek 8"/>
          <p:cNvSpPr/>
          <p:nvPr/>
        </p:nvSpPr>
        <p:spPr>
          <a:xfrm>
            <a:off x="1177591" y="3501008"/>
            <a:ext cx="9433048" cy="432048"/>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BE" sz="1800" b="0" i="0" u="none" strike="noStrike" kern="1200" cap="none" spc="0" normalizeH="0" baseline="0" noProof="0">
              <a:ln>
                <a:noFill/>
              </a:ln>
              <a:solidFill>
                <a:srgbClr val="FFFFFF"/>
              </a:solidFill>
              <a:effectLst/>
              <a:uLnTx/>
              <a:uFillTx/>
              <a:latin typeface="Verdana"/>
              <a:ea typeface="+mn-ea"/>
              <a:cs typeface="+mn-cs"/>
            </a:endParaRPr>
          </a:p>
        </p:txBody>
      </p:sp>
      <p:sp>
        <p:nvSpPr>
          <p:cNvPr id="10" name="Rechthoek 9">
            <a:extLst>
              <a:ext uri="{FF2B5EF4-FFF2-40B4-BE49-F238E27FC236}">
                <a16:creationId xmlns:a16="http://schemas.microsoft.com/office/drawing/2014/main" id="{31F6B0EE-BD2E-471B-BBB8-ECBDF46054D7}"/>
              </a:ext>
            </a:extLst>
          </p:cNvPr>
          <p:cNvSpPr/>
          <p:nvPr/>
        </p:nvSpPr>
        <p:spPr>
          <a:xfrm>
            <a:off x="695400" y="4592009"/>
            <a:ext cx="2210862" cy="369332"/>
          </a:xfrm>
          <a:prstGeom prst="rect">
            <a:avLst/>
          </a:prstGeom>
        </p:spPr>
        <p:txBody>
          <a:bodyPr wrap="none">
            <a:spAutoFit/>
          </a:bodyPr>
          <a:lstStyle/>
          <a:p>
            <a:r>
              <a:rPr lang="nl-BE" dirty="0">
                <a:solidFill>
                  <a:srgbClr val="00B050"/>
                </a:solidFill>
                <a:latin typeface="Consolas" panose="020B0609020204030204" pitchFamily="49" charset="0"/>
              </a:rPr>
              <a:t>// </a:t>
            </a:r>
            <a:r>
              <a:rPr lang="nl-BE" dirty="0" err="1">
                <a:solidFill>
                  <a:srgbClr val="00B050"/>
                </a:solidFill>
                <a:latin typeface="Consolas" panose="020B0609020204030204" pitchFamily="49" charset="0"/>
              </a:rPr>
              <a:t>also</a:t>
            </a:r>
            <a:r>
              <a:rPr lang="nl-BE" dirty="0">
                <a:solidFill>
                  <a:srgbClr val="00B050"/>
                </a:solidFill>
                <a:latin typeface="Consolas" panose="020B0609020204030204" pitchFamily="49" charset="0"/>
              </a:rPr>
              <a:t> </a:t>
            </a:r>
            <a:r>
              <a:rPr lang="nl-BE" dirty="0" err="1">
                <a:solidFill>
                  <a:srgbClr val="00B050"/>
                </a:solidFill>
                <a:latin typeface="Consolas" panose="020B0609020204030204" pitchFamily="49" charset="0"/>
              </a:rPr>
              <a:t>for</a:t>
            </a:r>
            <a:r>
              <a:rPr lang="nl-BE" dirty="0">
                <a:solidFill>
                  <a:srgbClr val="00B050"/>
                </a:solidFill>
                <a:latin typeface="Consolas" panose="020B0609020204030204" pitchFamily="49" charset="0"/>
              </a:rPr>
              <a:t> POST</a:t>
            </a:r>
          </a:p>
        </p:txBody>
      </p:sp>
      <p:sp>
        <p:nvSpPr>
          <p:cNvPr id="4" name="Rechthoek 3">
            <a:extLst>
              <a:ext uri="{FF2B5EF4-FFF2-40B4-BE49-F238E27FC236}">
                <a16:creationId xmlns:a16="http://schemas.microsoft.com/office/drawing/2014/main" id="{59FD91F4-F181-4CF0-A2CC-0D4DBF9B6228}"/>
              </a:ext>
            </a:extLst>
          </p:cNvPr>
          <p:cNvSpPr/>
          <p:nvPr/>
        </p:nvSpPr>
        <p:spPr>
          <a:xfrm>
            <a:off x="695400" y="2413337"/>
            <a:ext cx="10369152" cy="2031325"/>
          </a:xfrm>
          <a:prstGeom prst="rect">
            <a:avLst/>
          </a:prstGeom>
          <a:ln>
            <a:solidFill>
              <a:schemeClr val="accent1"/>
            </a:solidFill>
          </a:ln>
        </p:spPr>
        <p:txBody>
          <a:bodyPr wrap="square">
            <a:spAutoFit/>
          </a:bodyPr>
          <a:lstStyle/>
          <a:p>
            <a:r>
              <a:rPr lang="nl-BE" dirty="0">
                <a:solidFill>
                  <a:srgbClr val="0000FF"/>
                </a:solidFill>
                <a:latin typeface="Consolas" panose="020B0609020204030204" pitchFamily="49" charset="0"/>
              </a:rPr>
              <a:t>public</a:t>
            </a:r>
            <a:r>
              <a:rPr lang="nl-BE" dirty="0">
                <a:solidFill>
                  <a:srgbClr val="000000"/>
                </a:solidFill>
                <a:latin typeface="Consolas" panose="020B0609020204030204" pitchFamily="49" charset="0"/>
              </a:rPr>
              <a:t> </a:t>
            </a:r>
            <a:r>
              <a:rPr lang="nl-BE" dirty="0" err="1">
                <a:solidFill>
                  <a:srgbClr val="000000"/>
                </a:solidFill>
                <a:latin typeface="Consolas" panose="020B0609020204030204" pitchFamily="49" charset="0"/>
              </a:rPr>
              <a:t>IActionResult</a:t>
            </a:r>
            <a:r>
              <a:rPr lang="nl-BE" dirty="0">
                <a:solidFill>
                  <a:srgbClr val="000000"/>
                </a:solidFill>
                <a:latin typeface="Consolas" panose="020B0609020204030204" pitchFamily="49" charset="0"/>
              </a:rPr>
              <a:t> </a:t>
            </a:r>
            <a:r>
              <a:rPr lang="nl-BE" dirty="0" err="1">
                <a:solidFill>
                  <a:srgbClr val="000000"/>
                </a:solidFill>
                <a:latin typeface="Consolas" panose="020B0609020204030204" pitchFamily="49" charset="0"/>
              </a:rPr>
              <a:t>Create</a:t>
            </a:r>
            <a:r>
              <a:rPr lang="nl-BE" dirty="0">
                <a:solidFill>
                  <a:srgbClr val="000000"/>
                </a:solidFill>
                <a:latin typeface="Consolas" panose="020B0609020204030204" pitchFamily="49" charset="0"/>
              </a:rPr>
              <a:t>()</a:t>
            </a:r>
          </a:p>
          <a:p>
            <a:r>
              <a:rPr lang="nl-BE"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ViewData</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CourseID</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SelectList</a:t>
            </a:r>
            <a:r>
              <a:rPr lang="en-US" dirty="0">
                <a:solidFill>
                  <a:srgbClr val="000000"/>
                </a:solidFill>
                <a:latin typeface="Consolas" panose="020B0609020204030204" pitchFamily="49" charset="0"/>
              </a:rPr>
              <a:t>(_</a:t>
            </a:r>
            <a:r>
              <a:rPr lang="en-US" dirty="0" err="1">
                <a:solidFill>
                  <a:srgbClr val="000000"/>
                </a:solidFill>
                <a:latin typeface="Consolas" panose="020B0609020204030204" pitchFamily="49" charset="0"/>
              </a:rPr>
              <a:t>context.Courses</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CourseID</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"Title"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ViewData</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StudentID</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SelectList</a:t>
            </a:r>
            <a:r>
              <a:rPr lang="en-US" dirty="0">
                <a:solidFill>
                  <a:srgbClr val="000000"/>
                </a:solidFill>
                <a:latin typeface="Consolas" panose="020B0609020204030204" pitchFamily="49" charset="0"/>
              </a:rPr>
              <a:t>(_</a:t>
            </a:r>
            <a:r>
              <a:rPr lang="en-US" dirty="0" err="1">
                <a:solidFill>
                  <a:srgbClr val="000000"/>
                </a:solidFill>
                <a:latin typeface="Consolas" panose="020B0609020204030204" pitchFamily="49" charset="0"/>
              </a:rPr>
              <a:t>context.Students</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"ID"</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"Name"</a:t>
            </a:r>
            <a:r>
              <a:rPr lang="en-US" dirty="0">
                <a:solidFill>
                  <a:srgbClr val="000000"/>
                </a:solidFill>
                <a:latin typeface="Consolas" panose="020B0609020204030204" pitchFamily="49" charset="0"/>
              </a:rPr>
              <a:t>);</a:t>
            </a:r>
          </a:p>
          <a:p>
            <a:r>
              <a:rPr lang="nl-BE" dirty="0">
                <a:solidFill>
                  <a:srgbClr val="000000"/>
                </a:solidFill>
                <a:latin typeface="Consolas" panose="020B0609020204030204" pitchFamily="49" charset="0"/>
              </a:rPr>
              <a:t>    </a:t>
            </a:r>
            <a:r>
              <a:rPr lang="nl-BE" dirty="0" err="1">
                <a:solidFill>
                  <a:srgbClr val="000000"/>
                </a:solidFill>
                <a:latin typeface="Consolas" panose="020B0609020204030204" pitchFamily="49" charset="0"/>
              </a:rPr>
              <a:t>ViewData</a:t>
            </a:r>
            <a:r>
              <a:rPr lang="nl-BE" dirty="0">
                <a:solidFill>
                  <a:srgbClr val="000000"/>
                </a:solidFill>
                <a:latin typeface="Consolas" panose="020B0609020204030204" pitchFamily="49" charset="0"/>
              </a:rPr>
              <a:t>[</a:t>
            </a:r>
            <a:r>
              <a:rPr lang="nl-BE" dirty="0">
                <a:solidFill>
                  <a:srgbClr val="A31515"/>
                </a:solidFill>
                <a:latin typeface="Consolas" panose="020B0609020204030204" pitchFamily="49" charset="0"/>
              </a:rPr>
              <a:t>"</a:t>
            </a:r>
            <a:r>
              <a:rPr lang="nl-BE" dirty="0" err="1">
                <a:solidFill>
                  <a:srgbClr val="A31515"/>
                </a:solidFill>
                <a:latin typeface="Consolas" panose="020B0609020204030204" pitchFamily="49" charset="0"/>
              </a:rPr>
              <a:t>DefaultGrade</a:t>
            </a:r>
            <a:r>
              <a:rPr lang="nl-BE" dirty="0">
                <a:solidFill>
                  <a:srgbClr val="A31515"/>
                </a:solidFill>
                <a:latin typeface="Consolas" panose="020B0609020204030204" pitchFamily="49" charset="0"/>
              </a:rPr>
              <a:t>"</a:t>
            </a:r>
            <a:r>
              <a:rPr lang="nl-BE" dirty="0">
                <a:solidFill>
                  <a:srgbClr val="000000"/>
                </a:solidFill>
                <a:latin typeface="Consolas" panose="020B0609020204030204" pitchFamily="49" charset="0"/>
              </a:rPr>
              <a:t>] = </a:t>
            </a:r>
            <a:r>
              <a:rPr lang="nl-BE" dirty="0" err="1">
                <a:solidFill>
                  <a:srgbClr val="000000"/>
                </a:solidFill>
                <a:latin typeface="Consolas" panose="020B0609020204030204" pitchFamily="49" charset="0"/>
              </a:rPr>
              <a:t>HttpContext.Session.GetString</a:t>
            </a:r>
            <a:r>
              <a:rPr lang="nl-BE" dirty="0">
                <a:solidFill>
                  <a:srgbClr val="000000"/>
                </a:solidFill>
                <a:latin typeface="Consolas" panose="020B0609020204030204" pitchFamily="49" charset="0"/>
              </a:rPr>
              <a:t>(</a:t>
            </a:r>
            <a:r>
              <a:rPr lang="nl-BE" dirty="0">
                <a:solidFill>
                  <a:srgbClr val="A31515"/>
                </a:solidFill>
                <a:latin typeface="Consolas" panose="020B0609020204030204" pitchFamily="49" charset="0"/>
              </a:rPr>
              <a:t>"</a:t>
            </a:r>
            <a:r>
              <a:rPr lang="nl-BE" dirty="0" err="1">
                <a:solidFill>
                  <a:srgbClr val="A31515"/>
                </a:solidFill>
                <a:latin typeface="Consolas" panose="020B0609020204030204" pitchFamily="49" charset="0"/>
              </a:rPr>
              <a:t>DefaultGrade</a:t>
            </a:r>
            <a:r>
              <a:rPr lang="nl-BE" dirty="0">
                <a:solidFill>
                  <a:srgbClr val="A31515"/>
                </a:solidFill>
                <a:latin typeface="Consolas" panose="020B0609020204030204" pitchFamily="49" charset="0"/>
              </a:rPr>
              <a:t>"</a:t>
            </a:r>
            <a:r>
              <a:rPr lang="nl-BE" dirty="0">
                <a:solidFill>
                  <a:srgbClr val="000000"/>
                </a:solidFill>
                <a:latin typeface="Consolas" panose="020B0609020204030204" pitchFamily="49" charset="0"/>
              </a:rPr>
              <a:t>);</a:t>
            </a:r>
          </a:p>
          <a:p>
            <a:r>
              <a:rPr lang="nl-BE" dirty="0">
                <a:solidFill>
                  <a:srgbClr val="000000"/>
                </a:solidFill>
                <a:latin typeface="Consolas" panose="020B0609020204030204" pitchFamily="49" charset="0"/>
              </a:rPr>
              <a:t>    </a:t>
            </a:r>
            <a:r>
              <a:rPr lang="nl-BE" dirty="0">
                <a:solidFill>
                  <a:srgbClr val="0000FF"/>
                </a:solidFill>
                <a:latin typeface="Consolas" panose="020B0609020204030204" pitchFamily="49" charset="0"/>
              </a:rPr>
              <a:t>return</a:t>
            </a:r>
            <a:r>
              <a:rPr lang="nl-BE" dirty="0">
                <a:solidFill>
                  <a:srgbClr val="000000"/>
                </a:solidFill>
                <a:latin typeface="Consolas" panose="020B0609020204030204" pitchFamily="49" charset="0"/>
              </a:rPr>
              <a:t> View();</a:t>
            </a:r>
          </a:p>
          <a:p>
            <a:r>
              <a:rPr lang="nl-BE" dirty="0">
                <a:solidFill>
                  <a:srgbClr val="000000"/>
                </a:solidFill>
                <a:latin typeface="Consolas" panose="020B0609020204030204" pitchFamily="49" charset="0"/>
              </a:rPr>
              <a:t>}</a:t>
            </a:r>
            <a:endParaRPr lang="nl-BE" dirty="0"/>
          </a:p>
        </p:txBody>
      </p:sp>
    </p:spTree>
    <p:extLst>
      <p:ext uri="{BB962C8B-B14F-4D97-AF65-F5344CB8AC3E}">
        <p14:creationId xmlns:p14="http://schemas.microsoft.com/office/powerpoint/2010/main" val="2974971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a:extLst>
              <a:ext uri="{FF2B5EF4-FFF2-40B4-BE49-F238E27FC236}">
                <a16:creationId xmlns:a16="http://schemas.microsoft.com/office/drawing/2014/main" id="{B0EB121C-AC50-4D9A-965E-6F5318E06008}"/>
              </a:ext>
            </a:extLst>
          </p:cNvPr>
          <p:cNvPicPr>
            <a:picLocks noChangeAspect="1"/>
          </p:cNvPicPr>
          <p:nvPr/>
        </p:nvPicPr>
        <p:blipFill>
          <a:blip r:embed="rId2"/>
          <a:stretch>
            <a:fillRect/>
          </a:stretch>
        </p:blipFill>
        <p:spPr>
          <a:xfrm>
            <a:off x="263352" y="1340768"/>
            <a:ext cx="6460008" cy="2058773"/>
          </a:xfrm>
          <a:prstGeom prst="rect">
            <a:avLst/>
          </a:prstGeom>
          <a:ln>
            <a:solidFill>
              <a:srgbClr val="00A0AE"/>
            </a:solidFill>
          </a:ln>
        </p:spPr>
      </p:pic>
      <p:sp>
        <p:nvSpPr>
          <p:cNvPr id="3" name="Titel 2"/>
          <p:cNvSpPr>
            <a:spLocks noGrp="1"/>
          </p:cNvSpPr>
          <p:nvPr>
            <p:ph type="title"/>
          </p:nvPr>
        </p:nvSpPr>
        <p:spPr/>
        <p:txBody>
          <a:bodyPr/>
          <a:lstStyle/>
          <a:p>
            <a:r>
              <a:rPr lang="fr-BE" dirty="0" err="1"/>
              <a:t>Create.cshtml</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8</a:t>
            </a:fld>
            <a:endParaRPr lang="nl-BE" dirty="0"/>
          </a:p>
        </p:txBody>
      </p:sp>
      <p:sp>
        <p:nvSpPr>
          <p:cNvPr id="5" name="Tijdelijke aanduiding voor voettekst 4"/>
          <p:cNvSpPr>
            <a:spLocks noGrp="1"/>
          </p:cNvSpPr>
          <p:nvPr>
            <p:ph type="ftr" sz="quarter" idx="12"/>
          </p:nvPr>
        </p:nvSpPr>
        <p:spPr/>
        <p:txBody>
          <a:bodyPr/>
          <a:lstStyle/>
          <a:p>
            <a:endParaRPr lang="nl-BE" dirty="0"/>
          </a:p>
        </p:txBody>
      </p:sp>
      <p:sp>
        <p:nvSpPr>
          <p:cNvPr id="9" name="Rechthoek 8"/>
          <p:cNvSpPr/>
          <p:nvPr/>
        </p:nvSpPr>
        <p:spPr>
          <a:xfrm>
            <a:off x="720000" y="2712192"/>
            <a:ext cx="6096080" cy="432048"/>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6" name="Afbeelding 5">
            <a:extLst>
              <a:ext uri="{FF2B5EF4-FFF2-40B4-BE49-F238E27FC236}">
                <a16:creationId xmlns:a16="http://schemas.microsoft.com/office/drawing/2014/main" id="{75CA62F0-E3BC-401E-88BF-3D4E48E06938}"/>
              </a:ext>
            </a:extLst>
          </p:cNvPr>
          <p:cNvPicPr>
            <a:picLocks noChangeAspect="1"/>
          </p:cNvPicPr>
          <p:nvPr/>
        </p:nvPicPr>
        <p:blipFill>
          <a:blip r:embed="rId3"/>
          <a:stretch>
            <a:fillRect/>
          </a:stretch>
        </p:blipFill>
        <p:spPr>
          <a:xfrm>
            <a:off x="263352" y="3567892"/>
            <a:ext cx="8280920" cy="1427155"/>
          </a:xfrm>
          <a:prstGeom prst="rect">
            <a:avLst/>
          </a:prstGeom>
          <a:ln>
            <a:solidFill>
              <a:schemeClr val="accent1"/>
            </a:solidFill>
          </a:ln>
        </p:spPr>
      </p:pic>
      <p:sp>
        <p:nvSpPr>
          <p:cNvPr id="10" name="Rechthoek 9"/>
          <p:cNvSpPr/>
          <p:nvPr/>
        </p:nvSpPr>
        <p:spPr>
          <a:xfrm>
            <a:off x="6312024" y="4065445"/>
            <a:ext cx="2304256" cy="432048"/>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912AB69B-3551-4397-95FD-433CE880C136}"/>
              </a:ext>
            </a:extLst>
          </p:cNvPr>
          <p:cNvPicPr>
            <a:picLocks noChangeAspect="1"/>
          </p:cNvPicPr>
          <p:nvPr/>
        </p:nvPicPr>
        <p:blipFill>
          <a:blip r:embed="rId4"/>
          <a:stretch>
            <a:fillRect/>
          </a:stretch>
        </p:blipFill>
        <p:spPr>
          <a:xfrm>
            <a:off x="4019897" y="5163398"/>
            <a:ext cx="4524375" cy="1466850"/>
          </a:xfrm>
          <a:prstGeom prst="rect">
            <a:avLst/>
          </a:prstGeom>
          <a:ln>
            <a:solidFill>
              <a:schemeClr val="accent1"/>
            </a:solidFill>
          </a:ln>
        </p:spPr>
      </p:pic>
    </p:spTree>
    <p:extLst>
      <p:ext uri="{BB962C8B-B14F-4D97-AF65-F5344CB8AC3E}">
        <p14:creationId xmlns:p14="http://schemas.microsoft.com/office/powerpoint/2010/main" val="3307649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089232"/>
            <a:ext cx="12192000" cy="4428000"/>
          </a:xfrm>
        </p:spPr>
        <p:txBody>
          <a:bodyPr>
            <a:normAutofit/>
          </a:bodyPr>
          <a:lstStyle/>
          <a:p>
            <a:r>
              <a:rPr lang="en-US" sz="2400" dirty="0" err="1"/>
              <a:t>HttpContext</a:t>
            </a:r>
            <a:r>
              <a:rPr lang="en-US" sz="2400" dirty="0"/>
              <a:t> can only be reached in controllers</a:t>
            </a:r>
          </a:p>
          <a:p>
            <a:r>
              <a:rPr lang="en-US" sz="2400" dirty="0"/>
              <a:t>Pass as a parameter to classes</a:t>
            </a:r>
            <a:endParaRPr lang="nl-BE" sz="2400" dirty="0"/>
          </a:p>
        </p:txBody>
      </p:sp>
      <p:sp>
        <p:nvSpPr>
          <p:cNvPr id="3" name="Titel 2"/>
          <p:cNvSpPr>
            <a:spLocks noGrp="1"/>
          </p:cNvSpPr>
          <p:nvPr>
            <p:ph type="title"/>
          </p:nvPr>
        </p:nvSpPr>
        <p:spPr/>
        <p:txBody>
          <a:bodyPr/>
          <a:lstStyle/>
          <a:p>
            <a:r>
              <a:rPr lang="fr-BE" dirty="0" err="1"/>
              <a:t>using</a:t>
            </a:r>
            <a:r>
              <a:rPr lang="fr-BE" dirty="0"/>
              <a:t> </a:t>
            </a:r>
            <a:r>
              <a:rPr lang="fr-BE" dirty="0" err="1"/>
              <a:t>HttpContext</a:t>
            </a:r>
            <a:r>
              <a:rPr lang="fr-BE" dirty="0"/>
              <a:t> In a Class</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9</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6" name="Afbeelding 5"/>
          <p:cNvPicPr>
            <a:picLocks noChangeAspect="1"/>
          </p:cNvPicPr>
          <p:nvPr/>
        </p:nvPicPr>
        <p:blipFill>
          <a:blip r:embed="rId2"/>
          <a:stretch>
            <a:fillRect/>
          </a:stretch>
        </p:blipFill>
        <p:spPr>
          <a:xfrm>
            <a:off x="3342987" y="2348880"/>
            <a:ext cx="5506026" cy="4330260"/>
          </a:xfrm>
          <a:prstGeom prst="rect">
            <a:avLst/>
          </a:prstGeom>
          <a:ln>
            <a:solidFill>
              <a:srgbClr val="00A0AE"/>
            </a:solidFill>
          </a:ln>
        </p:spPr>
      </p:pic>
      <p:sp>
        <p:nvSpPr>
          <p:cNvPr id="7" name="Rechthoek 6"/>
          <p:cNvSpPr/>
          <p:nvPr/>
        </p:nvSpPr>
        <p:spPr>
          <a:xfrm>
            <a:off x="4079776" y="3609342"/>
            <a:ext cx="4464496" cy="1368152"/>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426937234"/>
      </p:ext>
    </p:extLst>
  </p:cSld>
  <p:clrMapOvr>
    <a:masterClrMapping/>
  </p:clrMapOvr>
</p:sld>
</file>

<file path=ppt/theme/theme1.xml><?xml version="1.0" encoding="utf-8"?>
<a:theme xmlns:a="http://schemas.openxmlformats.org/drawingml/2006/main" name="TM_presentatie_eng">
  <a:themeElements>
    <a:clrScheme name="Lessius">
      <a:dk1>
        <a:srgbClr val="003C72"/>
      </a:dk1>
      <a:lt1>
        <a:srgbClr val="FFFFFF"/>
      </a:lt1>
      <a:dk2>
        <a:srgbClr val="003C72"/>
      </a:dk2>
      <a:lt2>
        <a:srgbClr val="FFFFFF"/>
      </a:lt2>
      <a:accent1>
        <a:srgbClr val="00A9E5"/>
      </a:accent1>
      <a:accent2>
        <a:srgbClr val="67CBEF"/>
      </a:accent2>
      <a:accent3>
        <a:srgbClr val="CCEEFA"/>
      </a:accent3>
      <a:accent4>
        <a:srgbClr val="406D96"/>
      </a:accent4>
      <a:accent5>
        <a:srgbClr val="7F9DB9"/>
      </a:accent5>
      <a:accent6>
        <a:srgbClr val="BECEDD"/>
      </a:accent6>
      <a:hlink>
        <a:srgbClr val="118EFF"/>
      </a:hlink>
      <a:folHlink>
        <a:srgbClr val="7030A0"/>
      </a:folHlink>
    </a:clrScheme>
    <a:fontScheme name="Lessiu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oclamatie_Geel_slide_1920_x_1080_px.pptx" id="{F53CB806-B7FC-4C54-94F3-AD8CFCB89F02}" vid="{E3E03ECC-055C-4906-9715-E1A5173EBD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TM_presentatie_16-9</Template>
  <TotalTime>2869</TotalTime>
  <Words>1270</Words>
  <Application>Microsoft Office PowerPoint</Application>
  <PresentationFormat>Widescreen</PresentationFormat>
  <Paragraphs>214</Paragraphs>
  <Slides>37</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Consolas</vt:lpstr>
      <vt:lpstr>Trebuchet MS</vt:lpstr>
      <vt:lpstr>Verdana</vt:lpstr>
      <vt:lpstr>TM_presentatie_eng</vt:lpstr>
      <vt:lpstr>ASP.NET MVC</vt:lpstr>
      <vt:lpstr>Sessions &amp; Migrations</vt:lpstr>
      <vt:lpstr>Configuration</vt:lpstr>
      <vt:lpstr>Ditributed Memory Cache</vt:lpstr>
      <vt:lpstr>Startup.cs</vt:lpstr>
      <vt:lpstr>HomeController.cs</vt:lpstr>
      <vt:lpstr>EnrollmentsController.Cs</vt:lpstr>
      <vt:lpstr>Create.cshtml</vt:lpstr>
      <vt:lpstr>using HttpContext In a Class</vt:lpstr>
      <vt:lpstr>Migrations</vt:lpstr>
      <vt:lpstr>Initial Migration</vt:lpstr>
      <vt:lpstr>Initial Migration</vt:lpstr>
      <vt:lpstr>Initial Migration</vt:lpstr>
      <vt:lpstr>Create Identity Migration</vt:lpstr>
      <vt:lpstr>Migrations History</vt:lpstr>
      <vt:lpstr>Update-database</vt:lpstr>
      <vt:lpstr>Update-Database</vt:lpstr>
      <vt:lpstr>Extra Models</vt:lpstr>
      <vt:lpstr>Modifications to Models</vt:lpstr>
      <vt:lpstr>First Migration</vt:lpstr>
      <vt:lpstr>First migration</vt:lpstr>
      <vt:lpstr>First migration</vt:lpstr>
      <vt:lpstr>First Migration</vt:lpstr>
      <vt:lpstr>First Migration</vt:lpstr>
      <vt:lpstr>a Shopping Cart for our Music Store</vt:lpstr>
      <vt:lpstr>Extra Models for the Music Store</vt:lpstr>
      <vt:lpstr>Resources/Models/Shoppingcart.cs (Business Logic)</vt:lpstr>
      <vt:lpstr>Models (before checkout)</vt:lpstr>
      <vt:lpstr>Models (AFTER checkout)</vt:lpstr>
      <vt:lpstr>StoreContext</vt:lpstr>
      <vt:lpstr>Business logic (ShoppingCart.cs)</vt:lpstr>
      <vt:lpstr>AddToCart</vt:lpstr>
      <vt:lpstr>EmptyCart</vt:lpstr>
      <vt:lpstr>GetCartItems</vt:lpstr>
      <vt:lpstr>GetCount</vt:lpstr>
      <vt:lpstr>CreateOrderItems</vt:lpstr>
      <vt:lpstr>Exercise</vt:lpstr>
    </vt:vector>
  </TitlesOfParts>
  <Company>Thomas More Mechelen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Dynamische webapplicaties in php</dc:title>
  <dc:creator>Miranda Decabooter</dc:creator>
  <cp:lastModifiedBy>Tim Grevendonk</cp:lastModifiedBy>
  <cp:revision>252</cp:revision>
  <cp:lastPrinted>2022-02-17T15:33:22Z</cp:lastPrinted>
  <dcterms:created xsi:type="dcterms:W3CDTF">2015-09-10T12:21:13Z</dcterms:created>
  <dcterms:modified xsi:type="dcterms:W3CDTF">2022-03-24T13:25:43Z</dcterms:modified>
</cp:coreProperties>
</file>