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1" r:id="rId2"/>
    <p:sldId id="389" r:id="rId3"/>
    <p:sldId id="449" r:id="rId4"/>
    <p:sldId id="450" r:id="rId5"/>
    <p:sldId id="451" r:id="rId6"/>
    <p:sldId id="452" r:id="rId7"/>
    <p:sldId id="453" r:id="rId8"/>
    <p:sldId id="456" r:id="rId9"/>
    <p:sldId id="454" r:id="rId10"/>
    <p:sldId id="455" r:id="rId11"/>
    <p:sldId id="433" r:id="rId12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1" autoAdjust="0"/>
    <p:restoredTop sz="94654" autoAdjust="0"/>
  </p:normalViewPr>
  <p:slideViewPr>
    <p:cSldViewPr showGuides="1">
      <p:cViewPr varScale="1">
        <p:scale>
          <a:sx n="71" d="100"/>
          <a:sy n="71" d="100"/>
        </p:scale>
        <p:origin x="78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24/03/2022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24/03/2022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M</a:t>
            </a:r>
            <a:r>
              <a:rPr lang="en-BE" dirty="0" err="1"/>
              <a:t>aak</a:t>
            </a:r>
            <a:r>
              <a:rPr lang="en-BE" dirty="0"/>
              <a:t> </a:t>
            </a:r>
            <a:r>
              <a:rPr lang="en-BE" dirty="0" err="1"/>
              <a:t>een</a:t>
            </a:r>
            <a:r>
              <a:rPr lang="en-BE" dirty="0"/>
              <a:t> helper </a:t>
            </a:r>
            <a:r>
              <a:rPr lang="en-BE" dirty="0" err="1"/>
              <a:t>classe</a:t>
            </a:r>
            <a:r>
              <a:rPr lang="en-BE" dirty="0"/>
              <a:t> </a:t>
            </a:r>
            <a:r>
              <a:rPr lang="en-BE" dirty="0" err="1"/>
              <a:t>als</a:t>
            </a:r>
            <a:r>
              <a:rPr lang="en-BE" dirty="0"/>
              <a:t> </a:t>
            </a:r>
            <a:r>
              <a:rPr lang="en-BE" dirty="0" err="1"/>
              <a:t>ge</a:t>
            </a:r>
            <a:r>
              <a:rPr lang="en-BE" dirty="0"/>
              <a:t> </a:t>
            </a:r>
            <a:r>
              <a:rPr lang="en-BE" dirty="0" err="1"/>
              <a:t>een</a:t>
            </a:r>
            <a:r>
              <a:rPr lang="en-BE" dirty="0"/>
              <a:t> </a:t>
            </a:r>
            <a:r>
              <a:rPr lang="en-BE" dirty="0" err="1"/>
              <a:t>methode</a:t>
            </a:r>
            <a:r>
              <a:rPr lang="en-BE" dirty="0"/>
              <a:t> op </a:t>
            </a:r>
            <a:r>
              <a:rPr lang="en-BE" dirty="0" err="1"/>
              <a:t>verschillende</a:t>
            </a:r>
            <a:r>
              <a:rPr lang="en-BE" dirty="0"/>
              <a:t> </a:t>
            </a:r>
            <a:r>
              <a:rPr lang="en-BE" dirty="0" err="1"/>
              <a:t>plaatsen</a:t>
            </a:r>
            <a:r>
              <a:rPr lang="en-BE" dirty="0"/>
              <a:t> </a:t>
            </a:r>
            <a:r>
              <a:rPr lang="en-BE" dirty="0" err="1"/>
              <a:t>kan</a:t>
            </a:r>
            <a:r>
              <a:rPr lang="en-BE" dirty="0"/>
              <a:t> </a:t>
            </a:r>
            <a:r>
              <a:rPr lang="en-BE" dirty="0" err="1"/>
              <a:t>gebruiken</a:t>
            </a:r>
            <a:r>
              <a:rPr lang="en-BE" dirty="0"/>
              <a:t>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245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</a:t>
            </a:r>
            <a:r>
              <a:rPr lang="en-BE" dirty="0" err="1"/>
              <a:t>omponents</a:t>
            </a:r>
            <a:r>
              <a:rPr lang="en-BE" dirty="0"/>
              <a:t> in de shared views folder.</a:t>
            </a:r>
          </a:p>
          <a:p>
            <a:r>
              <a:rPr lang="nl-BE" dirty="0"/>
              <a:t>D</a:t>
            </a:r>
            <a:r>
              <a:rPr lang="en-BE" dirty="0"/>
              <a:t>e view van </a:t>
            </a:r>
            <a:r>
              <a:rPr lang="en-BE" dirty="0" err="1"/>
              <a:t>componenten</a:t>
            </a:r>
            <a:r>
              <a:rPr lang="en-BE" dirty="0"/>
              <a:t> </a:t>
            </a:r>
            <a:r>
              <a:rPr lang="en-BE" dirty="0" err="1"/>
              <a:t>noemen</a:t>
            </a:r>
            <a:r>
              <a:rPr lang="en-BE" dirty="0"/>
              <a:t> </a:t>
            </a:r>
            <a:r>
              <a:rPr lang="en-BE" dirty="0" err="1"/>
              <a:t>altijd</a:t>
            </a:r>
            <a:r>
              <a:rPr lang="en-BE" dirty="0"/>
              <a:t> default, (</a:t>
            </a:r>
            <a:r>
              <a:rPr lang="en-BE" dirty="0" err="1"/>
              <a:t>niet</a:t>
            </a:r>
            <a:r>
              <a:rPr lang="en-BE" dirty="0"/>
              <a:t> de naam van </a:t>
            </a:r>
            <a:r>
              <a:rPr lang="en-BE" dirty="0" err="1"/>
              <a:t>een</a:t>
            </a:r>
            <a:r>
              <a:rPr lang="en-BE" dirty="0"/>
              <a:t> </a:t>
            </a:r>
            <a:r>
              <a:rPr lang="en-BE" dirty="0" err="1"/>
              <a:t>methode</a:t>
            </a:r>
            <a:r>
              <a:rPr lang="en-BE" dirty="0"/>
              <a:t>).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2348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96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9 Components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238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Shoppingcart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AAC25E5-DCC9-4817-9D6B-521E2E54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1340768"/>
            <a:ext cx="8980610" cy="5360639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4439816" y="2492848"/>
            <a:ext cx="576064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589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Music Store Part 4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Exercise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6525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D392892A-6C6B-489E-A93E-9F2B98F95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55" y="3665213"/>
            <a:ext cx="3403657" cy="29978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C40FA83-35A5-4F11-88D1-174CFC8B6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55" y="1033045"/>
            <a:ext cx="6412210" cy="25780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1"/>
            <a:ext cx="5303913" cy="4725272"/>
          </a:xfrm>
        </p:spPr>
        <p:txBody>
          <a:bodyPr>
            <a:normAutofit/>
          </a:bodyPr>
          <a:lstStyle/>
          <a:p>
            <a:r>
              <a:rPr lang="fr-BE" dirty="0"/>
              <a:t>Helpers</a:t>
            </a:r>
          </a:p>
          <a:p>
            <a:r>
              <a:rPr lang="fr-BE" dirty="0"/>
              <a:t>Components</a:t>
            </a:r>
          </a:p>
          <a:p>
            <a:endParaRPr lang="fr-BE" dirty="0"/>
          </a:p>
          <a:p>
            <a:r>
              <a:rPr lang="fr-BE" dirty="0"/>
              <a:t>Music Store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Extra </a:t>
            </a:r>
            <a:r>
              <a:rPr lang="fr-BE" dirty="0" err="1"/>
              <a:t>Functionalities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7104112" y="3717032"/>
            <a:ext cx="1152128" cy="244827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8184232" y="1092249"/>
            <a:ext cx="610414" cy="33405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652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000" dirty="0" err="1"/>
              <a:t>MusicStore</a:t>
            </a:r>
            <a:r>
              <a:rPr lang="fr-BE" sz="2000" dirty="0"/>
              <a:t> | </a:t>
            </a:r>
            <a:r>
              <a:rPr lang="fr-BE" sz="2000" dirty="0" err="1"/>
              <a:t>Add</a:t>
            </a:r>
            <a:r>
              <a:rPr lang="fr-BE" sz="2000" dirty="0"/>
              <a:t> New </a:t>
            </a:r>
            <a:r>
              <a:rPr lang="fr-BE" sz="2000" dirty="0" err="1"/>
              <a:t>Folder</a:t>
            </a:r>
            <a:r>
              <a:rPr lang="fr-BE" sz="2000" dirty="0"/>
              <a:t> | </a:t>
            </a:r>
            <a:r>
              <a:rPr lang="fr-BE" sz="2000" dirty="0" err="1"/>
              <a:t>Helpers</a:t>
            </a:r>
            <a:endParaRPr lang="fr-BE" sz="2000" dirty="0"/>
          </a:p>
          <a:p>
            <a:r>
              <a:rPr lang="fr-BE" sz="2000" dirty="0"/>
              <a:t>Helpers | </a:t>
            </a:r>
            <a:r>
              <a:rPr lang="fr-BE" sz="2000" dirty="0" err="1"/>
              <a:t>Add</a:t>
            </a:r>
            <a:r>
              <a:rPr lang="fr-BE" sz="2000" dirty="0"/>
              <a:t> | Class | </a:t>
            </a:r>
            <a:r>
              <a:rPr lang="fr-BE" sz="2000" dirty="0" err="1"/>
              <a:t>MyHelper.cs</a:t>
            </a:r>
            <a:endParaRPr lang="nl-B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MyHelper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1343472" y="2348880"/>
            <a:ext cx="8736632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MusicStore.Helpers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MyHelper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Truncate(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length)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input.Length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input.Substring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length) +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600" dirty="0"/>
          </a:p>
        </p:txBody>
      </p:sp>
      <p:sp>
        <p:nvSpPr>
          <p:cNvPr id="7" name="Rechthoek 6"/>
          <p:cNvSpPr/>
          <p:nvPr/>
        </p:nvSpPr>
        <p:spPr>
          <a:xfrm>
            <a:off x="3071664" y="3284984"/>
            <a:ext cx="5520444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B1190FB6-F9ED-4AF5-BDB2-E64943E667C7}"/>
              </a:ext>
            </a:extLst>
          </p:cNvPr>
          <p:cNvSpPr/>
          <p:nvPr/>
        </p:nvSpPr>
        <p:spPr>
          <a:xfrm>
            <a:off x="1271464" y="2254496"/>
            <a:ext cx="3384376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08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Views</a:t>
            </a:r>
            <a:r>
              <a:rPr lang="fr-BE" dirty="0"/>
              <a:t>/Home/</a:t>
            </a:r>
            <a:r>
              <a:rPr lang="fr-BE" dirty="0" err="1"/>
              <a:t>Index.cshtml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1556092"/>
            <a:ext cx="4638675" cy="2057400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00" y="4026600"/>
            <a:ext cx="9705975" cy="140017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8" name="Rechthoek 7"/>
          <p:cNvSpPr/>
          <p:nvPr/>
        </p:nvSpPr>
        <p:spPr>
          <a:xfrm>
            <a:off x="407368" y="3265940"/>
            <a:ext cx="3312368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2799336" y="4797152"/>
            <a:ext cx="4880839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252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30FAB1AF-B7F7-464C-ABB2-969DC7F8A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279" y="1291496"/>
            <a:ext cx="6917442" cy="45811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Home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6039775" y="4652984"/>
            <a:ext cx="2288473" cy="108027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977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CartSUmmaryComponent.cs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>
            <a:normAutofit/>
          </a:bodyPr>
          <a:lstStyle/>
          <a:p>
            <a:r>
              <a:rPr lang="fr-BE" sz="2000" dirty="0" err="1"/>
              <a:t>MusicStore</a:t>
            </a:r>
            <a:r>
              <a:rPr lang="fr-BE" sz="2000" dirty="0"/>
              <a:t> | </a:t>
            </a:r>
            <a:r>
              <a:rPr lang="fr-BE" sz="2000" dirty="0" err="1"/>
              <a:t>Add</a:t>
            </a:r>
            <a:r>
              <a:rPr lang="fr-BE" sz="2000" dirty="0"/>
              <a:t> New </a:t>
            </a:r>
            <a:r>
              <a:rPr lang="fr-BE" sz="2000" dirty="0" err="1"/>
              <a:t>Folder</a:t>
            </a:r>
            <a:endParaRPr lang="fr-BE" sz="2000" dirty="0"/>
          </a:p>
          <a:p>
            <a:pPr marL="0" indent="0">
              <a:buNone/>
            </a:pPr>
            <a:r>
              <a:rPr lang="fr-BE" sz="2000" dirty="0"/>
              <a:t>| Components</a:t>
            </a:r>
          </a:p>
          <a:p>
            <a:r>
              <a:rPr lang="fr-BE" sz="2000" dirty="0" err="1"/>
              <a:t>CartSummaryComponent.cs</a:t>
            </a:r>
            <a:endParaRPr lang="fr-BE" sz="2000" dirty="0"/>
          </a:p>
          <a:p>
            <a:pPr marL="0" indent="0">
              <a:buNone/>
            </a:pPr>
            <a:r>
              <a:rPr lang="fr-BE" sz="2000" dirty="0"/>
              <a:t>(</a:t>
            </a:r>
            <a:r>
              <a:rPr lang="fr-BE" sz="2000" dirty="0" err="1"/>
              <a:t>resources</a:t>
            </a:r>
            <a:r>
              <a:rPr lang="fr-BE" sz="2000" dirty="0"/>
              <a:t> or code-site)</a:t>
            </a:r>
            <a:endParaRPr lang="nl-BE" sz="20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32" y="1321898"/>
            <a:ext cx="7467600" cy="542925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10" name="Rechthoek 9"/>
          <p:cNvSpPr/>
          <p:nvPr/>
        </p:nvSpPr>
        <p:spPr>
          <a:xfrm>
            <a:off x="5519936" y="5265526"/>
            <a:ext cx="5112568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6312024" y="1238251"/>
            <a:ext cx="3024336" cy="46255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A44A82FC-AE41-4313-911D-9DF72AFEF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126" y="3907563"/>
            <a:ext cx="762000" cy="561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6076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7CF8DEB3-141A-4460-9A5C-11C66ADE6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197" y="2691358"/>
            <a:ext cx="9582150" cy="260985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000" dirty="0" err="1"/>
              <a:t>Views</a:t>
            </a:r>
            <a:r>
              <a:rPr lang="fr-BE" sz="2000" dirty="0"/>
              <a:t>/</a:t>
            </a:r>
            <a:r>
              <a:rPr lang="fr-BE" sz="2000" dirty="0" err="1"/>
              <a:t>Shared</a:t>
            </a:r>
            <a:r>
              <a:rPr lang="fr-BE" sz="2000" dirty="0"/>
              <a:t> | </a:t>
            </a:r>
            <a:r>
              <a:rPr lang="fr-BE" sz="2000" dirty="0" err="1"/>
              <a:t>Add</a:t>
            </a:r>
            <a:r>
              <a:rPr lang="fr-BE" sz="2000" dirty="0"/>
              <a:t> New Folder | Components</a:t>
            </a:r>
          </a:p>
          <a:p>
            <a:r>
              <a:rPr lang="fr-BE" sz="2000" dirty="0"/>
              <a:t>Components | </a:t>
            </a:r>
            <a:r>
              <a:rPr lang="fr-BE" sz="2000" dirty="0" err="1"/>
              <a:t>Add</a:t>
            </a:r>
            <a:r>
              <a:rPr lang="fr-BE" sz="2000" dirty="0"/>
              <a:t> New Folder | </a:t>
            </a:r>
            <a:r>
              <a:rPr lang="fr-BE" sz="2000" dirty="0" err="1"/>
              <a:t>CartSummary</a:t>
            </a:r>
            <a:endParaRPr lang="fr-BE" sz="2000" dirty="0"/>
          </a:p>
          <a:p>
            <a:r>
              <a:rPr lang="fr-BE" sz="2000" dirty="0" err="1"/>
              <a:t>Default.cshtml</a:t>
            </a:r>
            <a:r>
              <a:rPr lang="fr-BE" sz="2000" dirty="0"/>
              <a:t> (</a:t>
            </a:r>
            <a:r>
              <a:rPr lang="fr-BE" sz="2000" dirty="0" err="1"/>
              <a:t>resources</a:t>
            </a:r>
            <a:r>
              <a:rPr lang="fr-BE" sz="2000" dirty="0"/>
              <a:t> or code-site)</a:t>
            </a:r>
            <a:endParaRPr lang="nl-BE" sz="2000" dirty="0"/>
          </a:p>
          <a:p>
            <a:endParaRPr lang="nl-B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Default.cshtml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973994" y="2595243"/>
            <a:ext cx="7858310" cy="43138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2207568" y="3625332"/>
            <a:ext cx="5256584" cy="95897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12998AA-CCA9-4F5E-A637-8BB6A6EB1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5921" y="3823829"/>
            <a:ext cx="762000" cy="561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6229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E7526A3-8491-42A0-8312-611794C34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_</a:t>
            </a:r>
            <a:r>
              <a:rPr lang="fr-BE" dirty="0" err="1"/>
              <a:t>Layout.cshtml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BDCBEF8-3795-4C1B-BD3D-65F8CDBAA2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236CB6-64E7-4813-AF9C-A45BEC578F9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66103416-21A3-4952-9C6F-3E38360EA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908848"/>
          </a:xfrm>
        </p:spPr>
        <p:txBody>
          <a:bodyPr>
            <a:normAutofit/>
          </a:bodyPr>
          <a:lstStyle/>
          <a:p>
            <a:r>
              <a:rPr lang="nl-BE" sz="2400" i="1" dirty="0"/>
              <a:t>shopping-cart.png </a:t>
            </a:r>
            <a:r>
              <a:rPr lang="nl-BE" sz="2400" dirty="0"/>
              <a:t>(</a:t>
            </a:r>
            <a:r>
              <a:rPr lang="nl-BE" sz="2400" dirty="0" err="1"/>
              <a:t>from</a:t>
            </a:r>
            <a:r>
              <a:rPr lang="nl-BE" sz="2400" dirty="0"/>
              <a:t> resources </a:t>
            </a:r>
            <a:r>
              <a:rPr lang="nl-BE" sz="2400" dirty="0" err="1"/>
              <a:t>to</a:t>
            </a:r>
            <a:r>
              <a:rPr lang="nl-BE" sz="2400" dirty="0"/>
              <a:t> </a:t>
            </a:r>
            <a:r>
              <a:rPr lang="nl-BE" sz="2400" i="1" dirty="0" err="1"/>
              <a:t>wwwroot</a:t>
            </a:r>
            <a:r>
              <a:rPr lang="nl-BE" sz="2400" i="1" dirty="0"/>
              <a:t>/images</a:t>
            </a:r>
            <a:r>
              <a:rPr lang="nl-BE" sz="2400" dirty="0"/>
              <a:t>)</a:t>
            </a:r>
          </a:p>
          <a:p>
            <a:endParaRPr lang="nl-BE" sz="2400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1F74C5DC-0669-441A-8D9F-EC693D1DC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84" y="2286618"/>
            <a:ext cx="3048000" cy="2914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9137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EDE426F1-942B-4614-8F0D-DB14514F5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1484654"/>
            <a:ext cx="6962775" cy="4257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_</a:t>
            </a:r>
            <a:r>
              <a:rPr lang="fr-BE" dirty="0" err="1"/>
              <a:t>Layout.cshtml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3431704" y="3615773"/>
            <a:ext cx="5544616" cy="57606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8235484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lamatie_Geel_slide_1920_x_1080_px.pptx" id="{F53CB806-B7FC-4C54-94F3-AD8CFCB89F02}" vid="{E3E03ECC-055C-4906-9715-E1A5173EB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2616</TotalTime>
  <Words>227</Words>
  <Application>Microsoft Office PowerPoint</Application>
  <PresentationFormat>Widescreen</PresentationFormat>
  <Paragraphs>61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Trebuchet MS</vt:lpstr>
      <vt:lpstr>Verdana</vt:lpstr>
      <vt:lpstr>TM_presentatie_eng</vt:lpstr>
      <vt:lpstr>ASP.NET MVC</vt:lpstr>
      <vt:lpstr>Extra Functionalities</vt:lpstr>
      <vt:lpstr>MyHelper</vt:lpstr>
      <vt:lpstr>Views/Home/Index.cshtml</vt:lpstr>
      <vt:lpstr>Home</vt:lpstr>
      <vt:lpstr>CartSUmmaryComponent.cs</vt:lpstr>
      <vt:lpstr>Default.cshtml</vt:lpstr>
      <vt:lpstr>_Layout.cshtml</vt:lpstr>
      <vt:lpstr>_Layout.cshtml</vt:lpstr>
      <vt:lpstr>Shoppingcart</vt:lpstr>
      <vt:lpstr>Exercise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webapplicaties in php</dc:title>
  <dc:creator>Miranda Decabooter</dc:creator>
  <cp:lastModifiedBy>Tim Grevendonk</cp:lastModifiedBy>
  <cp:revision>211</cp:revision>
  <dcterms:created xsi:type="dcterms:W3CDTF">2015-09-10T12:21:13Z</dcterms:created>
  <dcterms:modified xsi:type="dcterms:W3CDTF">2022-03-25T08:18:08Z</dcterms:modified>
</cp:coreProperties>
</file>