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31"/>
    <a:srgbClr val="780078"/>
    <a:srgbClr val="5A005A"/>
    <a:srgbClr val="C800C8"/>
    <a:srgbClr val="500050"/>
    <a:srgbClr val="640064"/>
    <a:srgbClr val="580058"/>
    <a:srgbClr val="CEC4CE"/>
    <a:srgbClr val="CABDCA"/>
    <a:srgbClr val="B39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076" y="-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C4FE-94F0-C97A-53CB-55F3F45F3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6EF35-0844-D201-EDC1-870DED1FF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1401-8993-4880-810B-E35DF78C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1691-529B-2538-C7A5-71090C7D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31EC-9F1F-F259-6409-E9C30E1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37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98CA-8EE3-05CF-3117-794C73A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417C-954D-D92D-7576-9DEB4EB5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5752-B85F-6D2B-6486-DC70F927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B0AA-BF26-FB13-F624-9E44237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CE86-4953-FFC4-1B61-7BD66882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0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7F42-64D7-458F-A251-23E64A25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9DE03-12E4-1128-E693-AD2C45CB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AC74-5C5E-E69E-B542-F3A760DD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B6F0-F5EF-9C61-BBE6-F3A8CA7A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B7EE-8857-E033-2DE5-554CA988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5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705D-3B42-B90F-7215-722C1D7E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F1E-AF34-564C-97DA-E6416AF5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8EE3-580E-35F5-DB85-5265DFE9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AFC5-57FD-1916-6772-8A7323BA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8D94-9D2C-2DD4-19C9-E36EED45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6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6D5C-F4BE-20AA-F71A-CBB8EF5C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6BC-F673-87E2-CB8A-02857F38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CF57-07D5-5966-C9DC-F1322A31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E4B7-FA10-BDC7-838F-47D3BF64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08F1-0CEF-F96C-5F5D-CA577DA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783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40D0-D219-667F-294A-35B5091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A7C6-24D3-DCBF-DCEA-068E7168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D240-CB3D-876F-5480-7FABE393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904B-7177-BCB2-00C3-56ACE1E6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EBEF-29C3-1703-C20A-9FAA5265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2498C-7210-CB4A-EBC8-E0445EE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2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0675-A8AF-C47C-9293-F3AEAC7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DD5C-1762-29DB-03DA-E6B58CF5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49DB-9033-4D4F-39C9-935F6BA7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E23EA-5D61-CA29-0A39-96D1877B8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7B7A7-21F0-DC44-35F8-1CFE6438A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C60E5-A3E3-B8D1-77A9-EDCFBFBC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604B3-AD08-DDE0-6A38-6E79E762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BBF2F-4813-D976-5518-A6B01E9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26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AB1-8CD6-B9EA-6108-AA1D61CB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F4B4-84FE-B96C-644B-117BEB3E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56A41-BA8A-BE17-2BB1-55ABD57D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50AFE-14F5-89A8-0C71-CE46052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42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4F73E-4292-28EE-8EFE-B39DD36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26CC-95CE-B5D5-907F-0BDD8B50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26032-26AB-90E2-122B-148C7F9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4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DD69-212A-14B1-41FE-7AD6040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2853-FC85-F8F6-131C-B26C99B5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E41F-5F32-9946-83EE-9F8130BC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D971-9508-B825-A4A0-91DF3A9F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EBF3-B0B6-04DE-49BF-82317C5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363D-ACD6-34B7-9656-B978C5C3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9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3403-02C3-FF1F-A6DA-9D053B68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51F2E-D73B-3D59-7A4B-8663E601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DFA8-3C46-1B12-0973-A8260FBB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845A7-7C12-B61C-EDC0-2A9D2EC9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B6CF-0F28-A54F-6700-9C72F8E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3B0BB-D004-3893-DBC7-3F7E94D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10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55172-1FA0-6A76-6FC1-03123D32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0766-F1A3-19C6-78F4-69C20398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81AF-5444-7B42-3617-E212178CD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8C57-6850-FF2E-E45D-610263901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6DDE-1BF0-0788-1916-C7DC63C1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8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118B98-30C0-B41F-DE58-59F77C5E5F63}"/>
              </a:ext>
            </a:extLst>
          </p:cNvPr>
          <p:cNvGrpSpPr/>
          <p:nvPr/>
        </p:nvGrpSpPr>
        <p:grpSpPr>
          <a:xfrm>
            <a:off x="3167744" y="1121581"/>
            <a:ext cx="2481216" cy="903458"/>
            <a:chOff x="3167744" y="1121581"/>
            <a:chExt cx="2481216" cy="90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33278E-2CDB-833B-F497-E533421EBF18}"/>
                </a:ext>
              </a:extLst>
            </p:cNvPr>
            <p:cNvSpPr txBox="1"/>
            <p:nvPr/>
          </p:nvSpPr>
          <p:spPr>
            <a:xfrm>
              <a:off x="3167744" y="1121581"/>
              <a:ext cx="2481216" cy="4770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5A005A"/>
                </a:gs>
              </a:gsLst>
              <a:lin ang="5400000" scaled="0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  <a:softEdge rad="0"/>
            </a:effectLst>
            <a:scene3d>
              <a:camera prst="orthographicFront"/>
              <a:lightRig rig="threePt" dir="t"/>
            </a:scene3d>
            <a:sp3d/>
          </p:spPr>
          <p:txBody>
            <a:bodyPr wrap="square" lIns="0" rIns="0" bIns="0" rtlCol="0" anchor="b" anchorCtr="1">
              <a:spAutoFit/>
              <a:flatTx/>
            </a:bodyPr>
            <a:lstStyle/>
            <a:p>
              <a:r>
                <a:rPr lang="en-GB" sz="2800" dirty="0">
                  <a:ln w="1270">
                    <a:noFill/>
                  </a:ln>
                  <a:solidFill>
                    <a:srgbClr val="780078"/>
                  </a:solidFill>
                  <a:effectLst>
                    <a:innerShdw blurRad="76200" dist="50800" dir="16200000">
                      <a:srgbClr val="310031">
                        <a:alpha val="47000"/>
                      </a:srgbClr>
                    </a:innerShdw>
                  </a:effectLst>
                  <a:latin typeface="Franklin Gothic Demi" panose="020B0703020102020204" pitchFamily="34" charset="0"/>
                </a:rPr>
                <a:t>GRIMBERGEN</a:t>
              </a:r>
              <a:endParaRPr lang="en-NL" sz="2800" dirty="0">
                <a:ln w="1270">
                  <a:noFill/>
                </a:ln>
                <a:solidFill>
                  <a:srgbClr val="780078"/>
                </a:solidFill>
                <a:effectLst>
                  <a:innerShdw blurRad="76200" dist="50800" dir="16200000">
                    <a:srgbClr val="310031">
                      <a:alpha val="47000"/>
                    </a:srgbClr>
                  </a:innerShdw>
                </a:effectLst>
                <a:latin typeface="Franklin Gothic Demi" panose="020B0703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977E8-9F56-9A59-8AA4-890958699F39}"/>
                </a:ext>
              </a:extLst>
            </p:cNvPr>
            <p:cNvSpPr txBox="1"/>
            <p:nvPr/>
          </p:nvSpPr>
          <p:spPr>
            <a:xfrm>
              <a:off x="3167744" y="1598635"/>
              <a:ext cx="2481216" cy="426404"/>
            </a:xfrm>
            <a:prstGeom prst="rect">
              <a:avLst/>
            </a:prstGeom>
            <a:gradFill flip="none" rotWithShape="1">
              <a:gsLst>
                <a:gs pos="0">
                  <a:srgbClr val="640064"/>
                </a:gs>
                <a:gs pos="100000">
                  <a:schemeClr val="tx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wrap="square" lIns="0" tIns="0" rIns="0" rtlCol="0" anchor="t" anchorCtr="1">
              <a:spAutoFit/>
            </a:bodyPr>
            <a:lstStyle/>
            <a:p>
              <a:pPr algn="ctr"/>
              <a:r>
                <a:rPr lang="en-GB" sz="2400" dirty="0">
                  <a:ln w="1270">
                    <a:noFill/>
                  </a:ln>
                  <a:solidFill>
                    <a:srgbClr val="CEC4CE"/>
                  </a:solidFill>
                  <a:effectLst>
                    <a:innerShdw blurRad="63500" dist="38100" dir="5400000">
                      <a:prstClr val="black">
                        <a:alpha val="47000"/>
                      </a:prstClr>
                    </a:innerShdw>
                  </a:effectLst>
                  <a:latin typeface="Franklin Gothic Demi" panose="020B070302010202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SOFTWARE</a:t>
              </a:r>
              <a:endParaRPr lang="en-NL" sz="2400" dirty="0">
                <a:ln w="1270">
                  <a:noFill/>
                </a:ln>
                <a:solidFill>
                  <a:srgbClr val="CEC4CE"/>
                </a:solidFill>
                <a:effectLst>
                  <a:innerShdw blurRad="63500" dist="38100" dir="5400000">
                    <a:prstClr val="black">
                      <a:alpha val="47000"/>
                    </a:prstClr>
                  </a:innerShdw>
                </a:effectLst>
                <a:latin typeface="Franklin Gothic Demi" panose="020B0703020102020204" pitchFamily="34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pic>
        <p:nvPicPr>
          <p:cNvPr id="8" name="Graphic 7" descr="Bar chart with solid fill">
            <a:extLst>
              <a:ext uri="{FF2B5EF4-FFF2-40B4-BE49-F238E27FC236}">
                <a16:creationId xmlns:a16="http://schemas.microsoft.com/office/drawing/2014/main" id="{696AE7F4-1234-CEA2-E611-F01997CD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7115" y="3496730"/>
            <a:ext cx="982133" cy="982133"/>
          </a:xfrm>
          <a:prstGeom prst="rect">
            <a:avLst/>
          </a:prstGeom>
        </p:spPr>
      </p:pic>
      <p:pic>
        <p:nvPicPr>
          <p:cNvPr id="10" name="Graphic 9" descr="Cloud outline">
            <a:extLst>
              <a:ext uri="{FF2B5EF4-FFF2-40B4-BE49-F238E27FC236}">
                <a16:creationId xmlns:a16="http://schemas.microsoft.com/office/drawing/2014/main" id="{0EE8401B-9CF8-D3FA-E7B1-2791D4738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600" y="3564465"/>
            <a:ext cx="914400" cy="914400"/>
          </a:xfrm>
          <a:prstGeom prst="rect">
            <a:avLst/>
          </a:prstGeom>
        </p:spPr>
      </p:pic>
      <p:pic>
        <p:nvPicPr>
          <p:cNvPr id="12" name="Graphic 11" descr="Gears outline">
            <a:extLst>
              <a:ext uri="{FF2B5EF4-FFF2-40B4-BE49-F238E27FC236}">
                <a16:creationId xmlns:a16="http://schemas.microsoft.com/office/drawing/2014/main" id="{0001D499-D07B-07D1-616B-83AFFE990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8352" y="3564465"/>
            <a:ext cx="914400" cy="914400"/>
          </a:xfrm>
          <a:prstGeom prst="rect">
            <a:avLst/>
          </a:prstGeom>
        </p:spPr>
      </p:pic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6202BAB0-81FB-62BC-FAF6-0F7F01CAB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540104" y="3564463"/>
            <a:ext cx="914400" cy="914400"/>
          </a:xfrm>
          <a:prstGeom prst="rect">
            <a:avLst/>
          </a:prstGeom>
        </p:spPr>
      </p:pic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D2470971-39CF-A342-190D-35EB5ADE3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7114" y="4478863"/>
            <a:ext cx="982133" cy="982133"/>
          </a:xfrm>
          <a:prstGeom prst="rect">
            <a:avLst/>
          </a:prstGeom>
        </p:spPr>
      </p:pic>
      <p:pic>
        <p:nvPicPr>
          <p:cNvPr id="16" name="Graphic 15" descr="Cloud outline">
            <a:extLst>
              <a:ext uri="{FF2B5EF4-FFF2-40B4-BE49-F238E27FC236}">
                <a16:creationId xmlns:a16="http://schemas.microsoft.com/office/drawing/2014/main" id="{53274784-4095-916C-910E-D2271852B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600" y="4512729"/>
            <a:ext cx="914400" cy="914400"/>
          </a:xfrm>
          <a:prstGeom prst="rect">
            <a:avLst/>
          </a:prstGeom>
        </p:spPr>
      </p:pic>
      <p:pic>
        <p:nvPicPr>
          <p:cNvPr id="17" name="Graphic 16" descr="Gears outline">
            <a:extLst>
              <a:ext uri="{FF2B5EF4-FFF2-40B4-BE49-F238E27FC236}">
                <a16:creationId xmlns:a16="http://schemas.microsoft.com/office/drawing/2014/main" id="{4B45C258-23FA-E734-CC44-87026B1F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8352" y="4546596"/>
            <a:ext cx="914400" cy="914400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9B681254-D47F-FFDE-D33B-6230FE15E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5540104" y="45465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Franklin Gothic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Grimbergen, T. (Tim)</dc:creator>
  <cp:lastModifiedBy>Grimbergen, T. (Tim)</cp:lastModifiedBy>
  <cp:revision>5</cp:revision>
  <dcterms:created xsi:type="dcterms:W3CDTF">2024-08-10T07:55:46Z</dcterms:created>
  <dcterms:modified xsi:type="dcterms:W3CDTF">2024-08-10T16:16:19Z</dcterms:modified>
</cp:coreProperties>
</file>