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564"/>
    <a:srgbClr val="C7A1E3"/>
    <a:srgbClr val="0036FA"/>
    <a:srgbClr val="FFC1F2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916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C4FE-94F0-C97A-53CB-55F3F45F3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6EF35-0844-D201-EDC1-870DED1FF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81401-8993-4880-810B-E35DF78C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1691-529B-2538-C7A5-71090C7D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731EC-9F1F-F259-6409-E9C30E16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37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98CA-8EE3-05CF-3117-794C73A2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8417C-954D-D92D-7576-9DEB4EB56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C5752-B85F-6D2B-6486-DC70F927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1B0AA-BF26-FB13-F624-9E44237D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CE86-4953-FFC4-1B61-7BD66882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00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37F42-64D7-458F-A251-23E64A251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9DE03-12E4-1128-E693-AD2C45CB5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AC74-5C5E-E69E-B542-F3A760DD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B6F0-F5EF-9C61-BBE6-F3A8CA7A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B7EE-8857-E033-2DE5-554CA988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553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705D-3B42-B90F-7215-722C1D7E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6F1E-AF34-564C-97DA-E6416AF5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38EE3-580E-35F5-DB85-5265DFE9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FAFC5-57FD-1916-6772-8A7323BA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C8D94-9D2C-2DD4-19C9-E36EED45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466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6D5C-F4BE-20AA-F71A-CBB8EF5C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F46BC-F673-87E2-CB8A-02857F388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9CF57-07D5-5966-C9DC-F1322A31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7E4B7-FA10-BDC7-838F-47D3BF64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08F1-0CEF-F96C-5F5D-CA577DA3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783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40D0-D219-667F-294A-35B50913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A7C6-24D3-DCBF-DCEA-068E71683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1D240-CB3D-876F-5480-7FABE3935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C904B-7177-BCB2-00C3-56ACE1E6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0EBEF-29C3-1703-C20A-9FAA5265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2498C-7210-CB4A-EBC8-E0445EE1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223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0675-A8AF-C47C-9293-F3AEAC7E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ADD5C-1762-29DB-03DA-E6B58CF5A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D49DB-9033-4D4F-39C9-935F6BA7B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E23EA-5D61-CA29-0A39-96D1877B8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7B7A7-21F0-DC44-35F8-1CFE6438A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C60E5-A3E3-B8D1-77A9-EDCFBFBC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604B3-AD08-DDE0-6A38-6E79E762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BBF2F-4813-D976-5518-A6B01E94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265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7AB1-8CD6-B9EA-6108-AA1D61CB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8F4B4-84FE-B96C-644B-117BEB3E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56A41-BA8A-BE17-2BB1-55ABD57D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50AFE-14F5-89A8-0C71-CE460520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42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4F73E-4292-28EE-8EFE-B39DD365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626CC-95CE-B5D5-907F-0BDD8B50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26032-26AB-90E2-122B-148C7F94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114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DD69-212A-14B1-41FE-7AD6040A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92853-FC85-F8F6-131C-B26C99B5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3E41F-5F32-9946-83EE-9F8130BC8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BD971-9508-B825-A4A0-91DF3A9F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3EBF3-B0B6-04DE-49BF-82317C5D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5363D-ACD6-34B7-9656-B978C5C3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590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3403-02C3-FF1F-A6DA-9D053B68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51F2E-D73B-3D59-7A4B-8663E6017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3DFA8-3C46-1B12-0973-A8260FBB2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845A7-7C12-B61C-EDC0-2A9D2EC9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7B6CF-0F28-A54F-6700-9C72F8E0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3B0BB-D004-3893-DBC7-3F7E94D8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10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55172-1FA0-6A76-6FC1-03123D32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D0766-F1A3-19C6-78F4-69C20398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81AF-5444-7B42-3617-E212178CD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26E94-3F85-4DB0-8C46-4C8363BF2CDE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8C57-6850-FF2E-E45D-610263901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F6DDE-1BF0-0788-1916-C7DC63C1D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1826A-C13B-41B5-A5F9-ABA134E1C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983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5118B98-30C0-B41F-DE58-59F77C5E5F63}"/>
              </a:ext>
            </a:extLst>
          </p:cNvPr>
          <p:cNvGrpSpPr/>
          <p:nvPr/>
        </p:nvGrpSpPr>
        <p:grpSpPr>
          <a:xfrm>
            <a:off x="3167744" y="1075415"/>
            <a:ext cx="2481216" cy="984885"/>
            <a:chOff x="3167744" y="1075415"/>
            <a:chExt cx="2481216" cy="9848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33278E-2CDB-833B-F497-E533421EBF18}"/>
                </a:ext>
              </a:extLst>
            </p:cNvPr>
            <p:cNvSpPr txBox="1"/>
            <p:nvPr/>
          </p:nvSpPr>
          <p:spPr>
            <a:xfrm>
              <a:off x="3167744" y="1075415"/>
              <a:ext cx="2481216" cy="52322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lin ang="5400000" scaled="0"/>
              <a:tileRect/>
            </a:gra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1564"/>
                  </a:solidFill>
                  <a:latin typeface="Franklin Gothic Demi" panose="020B0703020102020204" pitchFamily="34" charset="0"/>
                </a:rPr>
                <a:t>GRIMBERGEN</a:t>
              </a:r>
              <a:endParaRPr lang="en-NL" sz="2800" dirty="0">
                <a:solidFill>
                  <a:srgbClr val="0015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7977E8-9F56-9A59-8AA4-890958699F39}"/>
                </a:ext>
              </a:extLst>
            </p:cNvPr>
            <p:cNvSpPr txBox="1"/>
            <p:nvPr/>
          </p:nvSpPr>
          <p:spPr>
            <a:xfrm>
              <a:off x="3167744" y="1598635"/>
              <a:ext cx="2481216" cy="461665"/>
            </a:xfrm>
            <a:prstGeom prst="rect">
              <a:avLst/>
            </a:prstGeom>
            <a:gradFill flip="none" rotWithShape="1">
              <a:gsLst>
                <a:gs pos="0">
                  <a:srgbClr val="0036FA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01564"/>
                  </a:solidFill>
                  <a:latin typeface="Franklin Gothic Demi" panose="020B070302010202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SOFTWARE</a:t>
              </a:r>
              <a:endParaRPr lang="en-NL" sz="2400" dirty="0">
                <a:solidFill>
                  <a:srgbClr val="001564"/>
                </a:solidFill>
                <a:latin typeface="Franklin Gothic Demi" panose="020B0703020102020204" pitchFamily="34" charset="0"/>
                <a:ea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90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Franklin Gothic Demi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Grimbergen, T. (Tim)</dc:creator>
  <cp:lastModifiedBy>Grimbergen, T. (Tim)</cp:lastModifiedBy>
  <cp:revision>1</cp:revision>
  <dcterms:created xsi:type="dcterms:W3CDTF">2024-08-10T07:55:46Z</dcterms:created>
  <dcterms:modified xsi:type="dcterms:W3CDTF">2024-08-10T08:05:28Z</dcterms:modified>
</cp:coreProperties>
</file>