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de-DE"/>
              <a:t>Klicken Sie auf das Symbol, um die SmartArt-Grafik hinzuzufügen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Mirjam Nilsson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Ein Bild, das Menschliches Gesicht, Person, Lächeln, Vorderkopf enthält.&#10;&#10;Automatisch generierte Beschreibung">
            <a:extLst>
              <a:ext uri="{FF2B5EF4-FFF2-40B4-BE49-F238E27FC236}">
                <a16:creationId xmlns:a16="http://schemas.microsoft.com/office/drawing/2014/main" id="{56B7B4CD-15E3-FDAC-C286-FC6E2CEB2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899" y="1598935"/>
            <a:ext cx="2832026" cy="36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588B0-823E-D57C-A89C-69224C265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6A0B-9BD3-DB45-4AAD-DFDD37D5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1B897-A61E-15F6-9C57-7CE3D3B85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490F-8A67-03B6-7979-01ED107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8823-20C9-EE08-3E58-461E9B89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Grafik 6" descr="Ein Bild, das Menschliches Gesicht, Person, Lächeln, Vorderkopf enthält.&#10;&#10;Automatisch generierte Beschreibung">
            <a:extLst>
              <a:ext uri="{FF2B5EF4-FFF2-40B4-BE49-F238E27FC236}">
                <a16:creationId xmlns:a16="http://schemas.microsoft.com/office/drawing/2014/main" id="{A9CCD523-6E26-C2E3-D33D-93429DD9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899" y="1598935"/>
            <a:ext cx="2832026" cy="36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0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FFB18-9955-C38E-58F1-6060A779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41FB-8F1E-6C85-97AC-672846B3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B2EE-0363-6782-6E7A-F666A5401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6945B-DA48-ECC2-152E-6BE6184C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7338-C57B-29F8-800C-07B3C77C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rafik 6" descr="Ein Bild, das Menschliches Gesicht, Person, Lächeln, Vorderkopf enthält.&#10;&#10;Automatisch generierte Beschreibung">
            <a:extLst>
              <a:ext uri="{FF2B5EF4-FFF2-40B4-BE49-F238E27FC236}">
                <a16:creationId xmlns:a16="http://schemas.microsoft.com/office/drawing/2014/main" id="{0D0B7A77-8450-FDA3-E70D-583D70EE8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899" y="1598935"/>
            <a:ext cx="2832026" cy="36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7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{AEA85627-BD3B-4284-A25E-DC780EA1C101}tf67328976_win32</Template>
  <TotalTime>0</TotalTime>
  <Words>127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Office</vt:lpstr>
      <vt:lpstr>PRESENTATION TITLE</vt:lpstr>
      <vt:lpstr>INTRODUCTION</vt:lpstr>
      <vt:lpstr>INTRODUCTION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Tim Grosch</dc:creator>
  <cp:lastModifiedBy>Tim Grosch</cp:lastModifiedBy>
  <cp:revision>1</cp:revision>
  <dcterms:created xsi:type="dcterms:W3CDTF">2024-02-05T16:39:12Z</dcterms:created>
  <dcterms:modified xsi:type="dcterms:W3CDTF">2024-02-05T16:41:12Z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