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Jonas </a:t>
            </a:r>
            <a:r>
              <a:rPr lang="en-US" dirty="0" err="1"/>
              <a:t>Köllner</a:t>
            </a:r>
            <a:r>
              <a:rPr lang="en-US" dirty="0"/>
              <a:t>, Tim Grosch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Einleseroutine</a:t>
            </a:r>
            <a:r>
              <a:rPr lang="en-US" dirty="0"/>
              <a:t> / </a:t>
            </a:r>
            <a:r>
              <a:rPr lang="en-US" dirty="0" err="1"/>
              <a:t>visualisierung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Nifti_read</a:t>
            </a:r>
            <a:r>
              <a:rPr lang="en-US" dirty="0"/>
              <a:t>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Speichern</a:t>
            </a:r>
            <a:r>
              <a:rPr lang="en-US" dirty="0"/>
              <a:t> der </a:t>
            </a:r>
            <a:r>
              <a:rPr lang="en-US" dirty="0" err="1"/>
              <a:t>interpolierten</a:t>
            </a:r>
            <a:r>
              <a:rPr lang="en-US" dirty="0"/>
              <a:t> </a:t>
            </a:r>
            <a:r>
              <a:rPr lang="en-US" dirty="0" err="1"/>
              <a:t>Volumina</a:t>
            </a:r>
            <a:r>
              <a:rPr lang="en-US" dirty="0"/>
              <a:t> und </a:t>
            </a:r>
            <a:r>
              <a:rPr lang="en-US" dirty="0" err="1"/>
              <a:t>Masken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Matlab-Dateien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Importieren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Datensatzes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angeben</a:t>
            </a:r>
            <a:r>
              <a:rPr lang="en-US" dirty="0"/>
              <a:t> der Case-ID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Zuschnitt</a:t>
            </a:r>
            <a:r>
              <a:rPr lang="en-US" dirty="0"/>
              <a:t> auf </a:t>
            </a:r>
            <a:r>
              <a:rPr lang="en-US" dirty="0" err="1"/>
              <a:t>gewünschten</a:t>
            </a:r>
            <a:r>
              <a:rPr lang="en-US" dirty="0"/>
              <a:t> Slice </a:t>
            </a:r>
            <a:r>
              <a:rPr lang="en-US" dirty="0" err="1"/>
              <a:t>mit</a:t>
            </a:r>
            <a:r>
              <a:rPr lang="en-US" dirty="0"/>
              <a:t> squeeze-</a:t>
            </a:r>
            <a:r>
              <a:rPr lang="en-US" dirty="0" err="1"/>
              <a:t>Funktion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Visualisierung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imshow</a:t>
            </a:r>
            <a:r>
              <a:rPr lang="en-US" dirty="0"/>
              <a:t> und </a:t>
            </a:r>
            <a:r>
              <a:rPr lang="en-US" dirty="0" err="1"/>
              <a:t>imfuse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fik 9" descr="Ein Bild, das Wirbellose, Insekt enthält.&#10;&#10;Automatisch generierte Beschreibung">
            <a:extLst>
              <a:ext uri="{FF2B5EF4-FFF2-40B4-BE49-F238E27FC236}">
                <a16:creationId xmlns:a16="http://schemas.microsoft.com/office/drawing/2014/main" id="{C37637FB-8E6C-5019-B534-F467465D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1524791"/>
            <a:ext cx="5718175" cy="42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C5F86-6CB4-205A-11A7-6C270D2C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DDF-E129-F119-8010-C25B8C8B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Vorverarbeitung</a:t>
            </a:r>
            <a:r>
              <a:rPr lang="en-US" dirty="0"/>
              <a:t> / </a:t>
            </a:r>
            <a:r>
              <a:rPr lang="en-US" dirty="0" err="1"/>
              <a:t>Kantendetektion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BC0F-1D86-E40D-D0D3-211767DD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Interpolation und Zuschnitt auf gewünschte Schichten bereits in </a:t>
            </a:r>
            <a:r>
              <a:rPr lang="de-DE" dirty="0" err="1"/>
              <a:t>Einleseroutine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Glättung mittels </a:t>
            </a:r>
            <a:r>
              <a:rPr lang="de-DE" dirty="0" err="1"/>
              <a:t>Gauss</a:t>
            </a:r>
            <a:r>
              <a:rPr lang="de-DE" dirty="0"/>
              <a:t>-Filter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möglichst robuste Kantendetektion Kombination mehrerer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Sobel, </a:t>
            </a:r>
            <a:r>
              <a:rPr lang="de-DE" dirty="0" err="1"/>
              <a:t>Canny</a:t>
            </a:r>
            <a:r>
              <a:rPr lang="de-DE" dirty="0"/>
              <a:t>, </a:t>
            </a:r>
            <a:r>
              <a:rPr lang="de-DE" dirty="0" err="1"/>
              <a:t>gPB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Kante zählt nur als Kante, wenn mit allen 3 Methoden detektiert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D86F-9C2F-4AD9-7AB5-E6831734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B35C-74C2-4407-0CD0-885FFB0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Grafik 9" descr="Ein Bild, das Entwurf, Kunst, Schwarzweiß, monochrom enthält.&#10;&#10;Automatisch generierte Beschreibung">
            <a:extLst>
              <a:ext uri="{FF2B5EF4-FFF2-40B4-BE49-F238E27FC236}">
                <a16:creationId xmlns:a16="http://schemas.microsoft.com/office/drawing/2014/main" id="{AF1A0236-9B7B-9D51-A25C-870898AE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8" y="2052692"/>
            <a:ext cx="5709282" cy="32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C212-CE54-D61A-3F93-FA14596D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C7C3-86F6-9EA2-080E-4D631C20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Nierenlokalisation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8C788-0B55-FCED-7530-356E72AE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Referenz: </a:t>
            </a:r>
            <a:r>
              <a:rPr lang="de-DE" dirty="0" err="1"/>
              <a:t>KidneyCoronal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Rotation von 0° in 25° Schritten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 von 0.5 bis 4 in 0.25er Schritten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Iteration über alle Rotationen und Scales und Aufruf der GHT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938F-D940-59A7-5A5B-DCD4317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0BA7-6155-A1A5-E99E-6193532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 descr="Ein Bild, das Text, Entwurf, Screenshot, Cartoon enthält.&#10;&#10;Automatisch generierte Beschreibung">
            <a:extLst>
              <a:ext uri="{FF2B5EF4-FFF2-40B4-BE49-F238E27FC236}">
                <a16:creationId xmlns:a16="http://schemas.microsoft.com/office/drawing/2014/main" id="{2B50C4A0-ED19-0BBF-B9F4-23C9A461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2054082"/>
            <a:ext cx="5718175" cy="32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ED57-9201-F1F3-B505-236EF7C3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179F-A8B5-FB82-12C0-B28DE1B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B1A-DE18-A6AA-BAF5-C9B7FAC9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Chan-</a:t>
            </a:r>
            <a:r>
              <a:rPr lang="de-DE" dirty="0" err="1"/>
              <a:t>Vese</a:t>
            </a:r>
            <a:r>
              <a:rPr lang="de-DE" dirty="0"/>
              <a:t>-Segmentierung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Detektion aller Objekte mit </a:t>
            </a:r>
            <a:r>
              <a:rPr lang="de-DE" dirty="0" err="1"/>
              <a:t>bwconncomp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aller Objekte bis auf das größte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Füllen der segmentierten Niere mittels </a:t>
            </a:r>
            <a:r>
              <a:rPr lang="de-DE" dirty="0" err="1"/>
              <a:t>imfill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mittels </a:t>
            </a:r>
            <a:r>
              <a:rPr lang="de-DE" dirty="0" err="1"/>
              <a:t>visboundaries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5DE2-7CBB-C14C-F4A6-4B3870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0A21-497F-4948-6EFD-3B0C650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fik 7" descr="Ein Bild, das Screenshot, Text, Röntgenfilm enthält.&#10;&#10;Automatisch generierte Beschreibung">
            <a:extLst>
              <a:ext uri="{FF2B5EF4-FFF2-40B4-BE49-F238E27FC236}">
                <a16:creationId xmlns:a16="http://schemas.microsoft.com/office/drawing/2014/main" id="{F3C53B06-5691-2C16-7975-B18DEF75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28"/>
            <a:ext cx="6096000" cy="34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7272-C188-879C-46E8-77BB66B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11F-FBA7-126E-8E32-A2DBAE4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7FA-7A89-05B1-0907-3AE0473B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Chan-</a:t>
            </a:r>
            <a:r>
              <a:rPr lang="de-DE" dirty="0" err="1"/>
              <a:t>Vese</a:t>
            </a:r>
            <a:r>
              <a:rPr lang="de-DE" dirty="0"/>
              <a:t>-Segmentierung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Detektion aller Objekte mit </a:t>
            </a:r>
            <a:r>
              <a:rPr lang="de-DE" dirty="0" err="1"/>
              <a:t>bwconncomp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aller Objekte bis auf das größte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Füllen der segmentierten Niere mittels </a:t>
            </a:r>
            <a:r>
              <a:rPr lang="de-DE" dirty="0" err="1"/>
              <a:t>imfill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mittels </a:t>
            </a:r>
            <a:r>
              <a:rPr lang="de-DE" dirty="0" err="1"/>
              <a:t>visboundaries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EE99-F5E2-1BFE-ABEC-2AB106A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2D2E-2CA2-DFDC-00F3-A9C97C9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Grafik 7" descr="Ein Bild, das Screenshot, Text, Röntgenfilm enthält.&#10;&#10;Automatisch generierte Beschreibung">
            <a:extLst>
              <a:ext uri="{FF2B5EF4-FFF2-40B4-BE49-F238E27FC236}">
                <a16:creationId xmlns:a16="http://schemas.microsoft.com/office/drawing/2014/main" id="{B3B0DBAC-6576-DED4-2682-41FE156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28"/>
            <a:ext cx="6096000" cy="34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8B8D8-A214-1693-79F0-07F370B88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23B7-C63F-D9E0-4D40-03F018C0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4622-632D-F9F8-DE77-014FFCCAE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Chan-</a:t>
            </a:r>
            <a:r>
              <a:rPr lang="de-DE" dirty="0" err="1"/>
              <a:t>Vese</a:t>
            </a:r>
            <a:r>
              <a:rPr lang="de-DE" dirty="0"/>
              <a:t>-Segmentierung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Detektion aller Objekte mit </a:t>
            </a:r>
            <a:r>
              <a:rPr lang="de-DE" dirty="0" err="1"/>
              <a:t>bwconncomp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aller Objekte bis auf das größte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Füllen der segmentierten Niere mittels </a:t>
            </a:r>
            <a:r>
              <a:rPr lang="de-DE" dirty="0" err="1"/>
              <a:t>imfill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mittels </a:t>
            </a:r>
            <a:r>
              <a:rPr lang="de-DE" dirty="0" err="1"/>
              <a:t>visboundaries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6123-BDA1-51B7-DB40-162D2461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582-7F95-E8FD-7711-1742AA8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Grafik 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CFDE1C0-7311-35B6-27EE-D80C5B56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730" y="816851"/>
            <a:ext cx="3485070" cy="52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{AEA85627-BD3B-4284-A25E-DC780EA1C101}tf67328976_win32</Template>
  <TotalTime>0</TotalTime>
  <Words>201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</vt:lpstr>
      <vt:lpstr>Medizinische Bildverarbeitung</vt:lpstr>
      <vt:lpstr>Einleseroutine / visualisierung</vt:lpstr>
      <vt:lpstr>Vorverarbeitung / Kantendetektion</vt:lpstr>
      <vt:lpstr>Nierenlokalisation</vt:lpstr>
      <vt:lpstr>Nierensegmentierung</vt:lpstr>
      <vt:lpstr>Nierensegmentierung</vt:lpstr>
      <vt:lpstr>Nierensegmentierung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Tim Grosch</dc:creator>
  <cp:lastModifiedBy>Tim Grosch</cp:lastModifiedBy>
  <cp:revision>4</cp:revision>
  <dcterms:created xsi:type="dcterms:W3CDTF">2024-02-05T16:39:12Z</dcterms:created>
  <dcterms:modified xsi:type="dcterms:W3CDTF">2024-02-05T22:04:04Z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