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Hanewich" initials="TH" lastIdx="3" clrIdx="0">
    <p:extLst>
      <p:ext uri="{19B8F6BF-5375-455C-9EA6-DF929625EA0E}">
        <p15:presenceInfo xmlns:p15="http://schemas.microsoft.com/office/powerpoint/2012/main" userId="227f8242707e58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8T10:57:51.294" idx="1">
    <p:pos x="7002" y="1363"/>
    <p:text>Only the actual classes that will execute the chart request will inherit this interface.
This interface defines a method for downloading the image stream from the Google API</p:text>
    <p:extLst>
      <p:ext uri="{C676402C-5697-4E1C-873F-D02D1690AC5C}">
        <p15:threadingInfo xmlns:p15="http://schemas.microsoft.com/office/powerpoint/2012/main" timeZoneBias="420"/>
      </p:ext>
    </p:extLst>
  </p:cm>
  <p:cm authorId="1" dt="2020-08-08T10:58:51.989" idx="3">
    <p:pos x="7094" y="1952"/>
    <p:text>This provides a mehtod for assembling the necessary form content (KeyValuePairs) that are owned by that tier. 
This method will ALSO include the form content from the sub-class that was inherited.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931A9-DC75-46A2-B615-EB645CD5ED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9E1A3-ACD7-4355-AAF4-17C365F1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FA83-F0AB-44A4-96FF-CBD2C0CE2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B1C8-43B5-4415-B3A8-745F9ED4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478B-36B1-426E-A307-917C225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5839-F0BB-49C7-BB28-30884A14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3460-E19A-4420-A1F1-E725FF09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F4C4-EC29-4430-9297-50F3DEBA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79A98-8824-4FC4-86A8-42E39BCA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ED87-DDEF-457A-A0B2-5923A08C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0A7E-955F-493A-94D2-395E125A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E02D-39DA-48F4-9338-7F2662F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8AA10-30D0-4324-A724-ADD7E783F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9553-1725-4552-A91A-E66B0C480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89F-F8C1-41AE-B9C1-108A179B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CE8C-3DD2-4A3C-8786-37E83071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9CAE-51EE-417D-A8C2-E9A8CF1B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B685-55A0-4525-B494-76DC68BF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4738-B7AA-4623-BF38-4F3C696A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3116-1939-48EF-8BF8-1DA4FCEE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9B53-8D8C-40D1-BB17-A141E422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43FF-4C26-47F2-9082-8B96D5FF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1499-98C9-4FB7-8EE4-E0DE2DD3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49D3C-C45C-41D4-9679-92C773BB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8FF4-978A-44FB-935D-52E92CCF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B92A-830F-424F-8307-BFF16E25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9B53-A0A9-4E12-8AFA-671A4370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5CB9-D75A-4D21-916C-BC6610C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C626-79FF-4E36-8180-279EFA990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A89A-3667-47EF-A153-675B8C53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6A4EF-C780-41D3-A2F3-BB986D6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6DAD-B904-4304-A021-3F8B7AD6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6A5D-A40B-47D9-879E-A5167BD7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E817-26C3-49B8-975F-0F13535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43A6-5A16-4CDC-BDC0-FF52FFE3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FE08-D212-42F2-8FE9-B23A1CBC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7EF5-ECE9-4A4F-A2DE-C6F6F6BD9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12708-DEB7-444B-8082-271A314E2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212FC-EF37-4117-8E63-9DE88A96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5F249-876E-4A9B-B4FA-97629CC5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E9AF9-4AAC-4284-BEA7-26E5CAA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7D93-3DE3-4240-BE03-634EDC9F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04673-E50B-41C7-B1F7-FF276B3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EB0E2-1FA6-4E23-8E63-F3E17933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8E0-C0B9-40CD-8E16-A3B5D09A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B0F0F-CC97-4D40-AFEE-270947C9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00C93-02C5-4BF8-9B63-0185DEEE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1B551-A4E3-4C6F-B488-C190AE83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C49-DC08-4131-B3B0-4EC14003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2026-0677-4DA6-BE1F-67A935F0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D147-B348-40F9-85E9-B79BBCF7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48A2-CC59-4E86-97DF-85235F39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E82D-8AC6-4846-B552-5792521E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93DD-6876-4F20-9406-F16F7633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78AD-8B97-44AA-BB6C-0AAB7396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D7617-D331-4F13-9271-B64F55A8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BE599-55F7-4D29-BA88-D383B1066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AA21-E5F4-4A1E-B582-E45F2702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69698-23E1-4218-84A8-69331630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665E-8BED-4664-BC39-F991FA83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FDA90-EC21-45FD-BF85-67FA20D8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FC1E-11F5-44D7-A57D-AE5938CA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2D7A-9046-411F-9ED0-E574384AF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5449-2604-4EB9-BA07-9F28BA29334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CBBF-811F-4834-A009-94CE76E4A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A3AA-366A-4EAB-9119-E82B69492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9EF6-306D-446B-923E-AB036BAF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34899E-FFD0-4E82-BD3D-10F21C34428B}"/>
              </a:ext>
            </a:extLst>
          </p:cNvPr>
          <p:cNvSpPr/>
          <p:nvPr/>
        </p:nvSpPr>
        <p:spPr>
          <a:xfrm>
            <a:off x="2467992" y="5450891"/>
            <a:ext cx="1979722" cy="5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ChartRequest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27599-2B11-485D-8877-C48C5C7A2642}"/>
              </a:ext>
            </a:extLst>
          </p:cNvPr>
          <p:cNvSpPr/>
          <p:nvPr/>
        </p:nvSpPr>
        <p:spPr>
          <a:xfrm>
            <a:off x="2294878" y="3907653"/>
            <a:ext cx="2325950" cy="5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StandardChartRequest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17EF9F-7A66-4B2D-92A9-2DF8634FAE47}"/>
              </a:ext>
            </a:extLst>
          </p:cNvPr>
          <p:cNvSpPr/>
          <p:nvPr/>
        </p:nvSpPr>
        <p:spPr>
          <a:xfrm>
            <a:off x="719090" y="2382178"/>
            <a:ext cx="1979722" cy="5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LineChartRequest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1A959-97A1-45E6-8C27-6A0EB19136DF}"/>
              </a:ext>
            </a:extLst>
          </p:cNvPr>
          <p:cNvSpPr/>
          <p:nvPr/>
        </p:nvSpPr>
        <p:spPr>
          <a:xfrm>
            <a:off x="3981635" y="2382178"/>
            <a:ext cx="1979722" cy="5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BarChartRequest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0652E-38FB-4879-831D-E2AB0D7F68AF}"/>
              </a:ext>
            </a:extLst>
          </p:cNvPr>
          <p:cNvCxnSpPr/>
          <p:nvPr/>
        </p:nvCxnSpPr>
        <p:spPr>
          <a:xfrm>
            <a:off x="3737499" y="4475823"/>
            <a:ext cx="0" cy="86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9854C-D972-41DE-B4D7-C6133238B728}"/>
              </a:ext>
            </a:extLst>
          </p:cNvPr>
          <p:cNvCxnSpPr>
            <a:cxnSpLocks/>
          </p:cNvCxnSpPr>
          <p:nvPr/>
        </p:nvCxnSpPr>
        <p:spPr>
          <a:xfrm>
            <a:off x="2467992" y="3056882"/>
            <a:ext cx="443884" cy="76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40862D-91D2-469A-A254-3CE85512DC36}"/>
              </a:ext>
            </a:extLst>
          </p:cNvPr>
          <p:cNvCxnSpPr>
            <a:cxnSpLocks/>
          </p:cNvCxnSpPr>
          <p:nvPr/>
        </p:nvCxnSpPr>
        <p:spPr>
          <a:xfrm flipH="1">
            <a:off x="4003830" y="3056882"/>
            <a:ext cx="266329" cy="76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0D6EE1-3ED9-4116-A121-C95738F67217}"/>
              </a:ext>
            </a:extLst>
          </p:cNvPr>
          <p:cNvSpPr txBox="1"/>
          <p:nvPr/>
        </p:nvSpPr>
        <p:spPr>
          <a:xfrm>
            <a:off x="4767310" y="5504143"/>
            <a:ext cx="197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chs</a:t>
            </a:r>
            <a:r>
              <a:rPr lang="en-US" sz="1200" dirty="0"/>
              <a:t> (chart size)</a:t>
            </a:r>
          </a:p>
          <a:p>
            <a:r>
              <a:rPr lang="en-US" sz="1200" dirty="0" err="1"/>
              <a:t>chtt</a:t>
            </a:r>
            <a:r>
              <a:rPr lang="en-US" sz="1200" dirty="0"/>
              <a:t> (chart title)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B3085-8DF5-4DD7-A875-07297D10DAFE}"/>
              </a:ext>
            </a:extLst>
          </p:cNvPr>
          <p:cNvSpPr txBox="1"/>
          <p:nvPr/>
        </p:nvSpPr>
        <p:spPr>
          <a:xfrm>
            <a:off x="4900475" y="3782626"/>
            <a:ext cx="197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Chd</a:t>
            </a:r>
            <a:r>
              <a:rPr lang="en-US" sz="1200" dirty="0"/>
              <a:t> (data)</a:t>
            </a:r>
          </a:p>
          <a:p>
            <a:r>
              <a:rPr lang="en-US" sz="1200" dirty="0" err="1"/>
              <a:t>Chxt</a:t>
            </a:r>
            <a:r>
              <a:rPr lang="en-US" sz="1200" dirty="0"/>
              <a:t> (</a:t>
            </a:r>
            <a:r>
              <a:rPr lang="en-US" sz="1200" dirty="0" err="1"/>
              <a:t>axises</a:t>
            </a:r>
            <a:r>
              <a:rPr lang="en-US" sz="1200" dirty="0"/>
              <a:t> to show)</a:t>
            </a:r>
          </a:p>
          <a:p>
            <a:r>
              <a:rPr lang="en-US" sz="1200" dirty="0" err="1"/>
              <a:t>Chxl</a:t>
            </a:r>
            <a:r>
              <a:rPr lang="en-US" sz="1200" dirty="0"/>
              <a:t> (axis labels)</a:t>
            </a:r>
          </a:p>
          <a:p>
            <a:r>
              <a:rPr lang="en-US" sz="1200" dirty="0" err="1"/>
              <a:t>Chxp</a:t>
            </a:r>
            <a:r>
              <a:rPr lang="en-US" sz="1200" dirty="0"/>
              <a:t> (axis label positions)</a:t>
            </a:r>
          </a:p>
          <a:p>
            <a:r>
              <a:rPr lang="en-US" sz="1200" dirty="0" err="1"/>
              <a:t>Chxr</a:t>
            </a:r>
            <a:r>
              <a:rPr lang="en-US" sz="1200" dirty="0"/>
              <a:t> (axis label ranges)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8F353-55BE-47C3-83FB-8A34C6304C3A}"/>
              </a:ext>
            </a:extLst>
          </p:cNvPr>
          <p:cNvSpPr txBox="1"/>
          <p:nvPr/>
        </p:nvSpPr>
        <p:spPr>
          <a:xfrm>
            <a:off x="6230645" y="2527763"/>
            <a:ext cx="1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Cht</a:t>
            </a:r>
            <a:r>
              <a:rPr lang="en-US" sz="1200" dirty="0"/>
              <a:t> (chart type)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F7838-5F48-4C93-984C-E8843AA96816}"/>
              </a:ext>
            </a:extLst>
          </p:cNvPr>
          <p:cNvSpPr txBox="1"/>
          <p:nvPr/>
        </p:nvSpPr>
        <p:spPr>
          <a:xfrm>
            <a:off x="807868" y="390617"/>
            <a:ext cx="474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arrows indicate an inheritance. The bottom-most is the foundational level.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EE3CB6-B1E9-4DA6-951E-764CBB079474}"/>
              </a:ext>
            </a:extLst>
          </p:cNvPr>
          <p:cNvSpPr/>
          <p:nvPr/>
        </p:nvSpPr>
        <p:spPr>
          <a:xfrm>
            <a:off x="8479655" y="2163778"/>
            <a:ext cx="2636668" cy="7279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IDownloadableChart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5C72C5-D5B8-4581-8EBD-5D1D4D87F69F}"/>
              </a:ext>
            </a:extLst>
          </p:cNvPr>
          <p:cNvSpPr/>
          <p:nvPr/>
        </p:nvSpPr>
        <p:spPr>
          <a:xfrm>
            <a:off x="8333913" y="3098307"/>
            <a:ext cx="2928151" cy="7279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IChartRequestComponent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4417A0-E6AB-4DA0-A233-9194CF118A50}"/>
              </a:ext>
            </a:extLst>
          </p:cNvPr>
          <p:cNvCxnSpPr/>
          <p:nvPr/>
        </p:nvCxnSpPr>
        <p:spPr>
          <a:xfrm flipV="1">
            <a:off x="4447714" y="3826276"/>
            <a:ext cx="3762653" cy="162461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C2E475-210C-4C67-BD82-A94F12D21529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4620828" y="3462292"/>
            <a:ext cx="3713085" cy="72944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89E34D-AB07-4C4D-ABD3-68847B06FA45}"/>
              </a:ext>
            </a:extLst>
          </p:cNvPr>
          <p:cNvCxnSpPr>
            <a:cxnSpLocks/>
          </p:cNvCxnSpPr>
          <p:nvPr/>
        </p:nvCxnSpPr>
        <p:spPr>
          <a:xfrm>
            <a:off x="5961357" y="2911926"/>
            <a:ext cx="2372556" cy="41603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F03EF2-A822-45DC-88F2-925547A819C9}"/>
              </a:ext>
            </a:extLst>
          </p:cNvPr>
          <p:cNvCxnSpPr>
            <a:cxnSpLocks/>
          </p:cNvCxnSpPr>
          <p:nvPr/>
        </p:nvCxnSpPr>
        <p:spPr>
          <a:xfrm>
            <a:off x="2689934" y="2911926"/>
            <a:ext cx="5643979" cy="74569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DBFC1C-A63F-4514-A00B-88E6530415D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98812" y="2375211"/>
            <a:ext cx="5758647" cy="29105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A87F4B-5D80-49FA-929C-666C905F1B5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961357" y="2527763"/>
            <a:ext cx="2518298" cy="32488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Hanewich</dc:creator>
  <cp:lastModifiedBy>Timothy Hanewich</cp:lastModifiedBy>
  <cp:revision>2</cp:revision>
  <dcterms:created xsi:type="dcterms:W3CDTF">2020-08-08T17:48:33Z</dcterms:created>
  <dcterms:modified xsi:type="dcterms:W3CDTF">2020-08-08T18:00:31Z</dcterms:modified>
</cp:coreProperties>
</file>