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AB57-DE15-4F6E-8F9B-14872423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52419-4567-43C1-A86B-02DDEFD8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E71A-B8D2-436B-9E8F-30682A02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E6C6-170B-4CBC-B262-A99171B2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68B8-2276-4F70-8442-D9F82D13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C8A-D285-48F6-A321-9A5A02DC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8B164-8053-4B91-A110-B0C03853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F76E-64D1-45B6-AC77-AF9C80BA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0D6A-00BB-4E7C-BD18-96570A29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7CE9-4659-470C-AEB0-4D02763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289B6-28D0-49A9-9BFD-F3DB8539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256-1A20-46B9-B610-C66F8DAD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5B0B-A810-406F-8B35-3F63FD9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2555-4E97-4FF9-A810-1F4AB5EB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8ADC-59A4-48B6-99F2-8A7D6670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1EB1-62F1-499C-974A-721BE813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7E94-E6DB-41E6-826F-BF1FF057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CBC09-20CF-496C-A804-443CB4E9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D593-A733-4732-B7DB-1ACD02FD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4689-011B-4FAD-B0D7-1F957B68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4D3E-FF4C-409D-A8C7-8B02FFB3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F4E5-61F0-48AB-9C79-045DEB6E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39BE-F65C-4C1F-8A72-652811B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5EC8-F650-4560-9420-A0008647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586F-1FED-41B2-8454-E0E1F9F9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2BD6-8F07-41C1-A19A-C70A0411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8624-4A6A-45CF-A103-B8D43C0BA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7216-7BBB-4A79-8157-1501F97F6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795E1-199E-4B52-A2DC-B6EA214B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0AE9D-5220-4F52-A534-186B5EA9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524C-FCFB-4E41-826F-223538A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B88-BCEA-4A4A-B3F0-7FC33CDA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BFD9-6EC5-406B-9DB5-CD6FD881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28B43-FDE5-4875-AE72-3D663A91B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2152A-5A48-4EA0-BB52-257E688B9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ED0F3-B7DC-4331-A0D2-7C50896D7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7C391-1EE4-4587-8A2C-1D0D52E5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FA80-E4DA-4375-943F-3935D461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B6EF4-B0C3-4ADD-BBC4-706C7CAB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A42-4E5D-4DE4-BAA3-AB384AB1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3E82E-210A-4103-8E2C-0E49ADD0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1CAA-26DB-435F-BA18-A8DB73A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CFA20-18CC-4AF3-941D-80F79953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34F1C-C58F-4665-8AE4-CAF58C99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E1E24-E37C-47F9-8490-DF41C530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D7216-0D8E-48C9-80E5-9A912058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AF1C-7A52-4DE3-88AC-276F54BB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93F-76E2-4DBA-A312-B5624B04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B2EC-B300-4A41-A235-7F065AAA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E6C6-A93E-4523-9902-44EE3AC8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F4E9-9431-41EB-8866-30FCE6E9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23D8-C26E-4FB8-A35F-F72FC647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4074-78C6-452F-8C07-B1AEEF2F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FA761-C29E-4BD3-8354-97C1E7534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BF278-F0D8-498B-AB29-2DFDA8BCB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F2D82-B009-4AD2-96E2-EA1A2BE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C7AEA-9941-44DA-B354-EFD66C7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552FB-4874-43F7-850F-B5EECEA0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4284A-3CDD-4C5D-B25F-8264AD22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AE257-C682-47A2-A64A-B552DC58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9AE4-412E-43CE-84C7-12BC701D7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4AA1-9EF0-4562-ABE9-7ABA9E7C2E3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37E4-ABB2-4761-B0B8-79CB45638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43E5-03EE-4648-98FF-910680307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032A-AF84-43FD-A054-EB7C40DD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8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outdoor, street, sign&#10;&#10;Description automatically generated">
            <a:extLst>
              <a:ext uri="{FF2B5EF4-FFF2-40B4-BE49-F238E27FC236}">
                <a16:creationId xmlns:a16="http://schemas.microsoft.com/office/drawing/2014/main" id="{5C72F86B-EAA1-4028-BDD6-366002F13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9" b="7838"/>
          <a:stretch/>
        </p:blipFill>
        <p:spPr>
          <a:xfrm>
            <a:off x="0" y="-171449"/>
            <a:ext cx="12192000" cy="7029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A7F62D-B7FD-472A-B213-581C204894CC}"/>
              </a:ext>
            </a:extLst>
          </p:cNvPr>
          <p:cNvSpPr/>
          <p:nvPr/>
        </p:nvSpPr>
        <p:spPr>
          <a:xfrm>
            <a:off x="0" y="-171449"/>
            <a:ext cx="12192000" cy="702944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0702E9-8317-49BD-B5FC-ADCA86E277AE}"/>
              </a:ext>
            </a:extLst>
          </p:cNvPr>
          <p:cNvSpPr/>
          <p:nvPr/>
        </p:nvSpPr>
        <p:spPr>
          <a:xfrm>
            <a:off x="3538537" y="3738563"/>
            <a:ext cx="52387" cy="258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65607-D794-4052-B470-6A7C3B06C2B7}"/>
              </a:ext>
            </a:extLst>
          </p:cNvPr>
          <p:cNvSpPr/>
          <p:nvPr/>
        </p:nvSpPr>
        <p:spPr>
          <a:xfrm rot="16200000">
            <a:off x="3471862" y="3667124"/>
            <a:ext cx="47626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32C59-F435-47BB-B2C1-F517C06404E7}"/>
              </a:ext>
            </a:extLst>
          </p:cNvPr>
          <p:cNvSpPr/>
          <p:nvPr/>
        </p:nvSpPr>
        <p:spPr>
          <a:xfrm rot="16200000">
            <a:off x="3471862" y="2924174"/>
            <a:ext cx="47626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5054C-2AD5-4864-8C0D-A4ABC9FB648C}"/>
              </a:ext>
            </a:extLst>
          </p:cNvPr>
          <p:cNvSpPr/>
          <p:nvPr/>
        </p:nvSpPr>
        <p:spPr>
          <a:xfrm>
            <a:off x="3376613" y="2995610"/>
            <a:ext cx="52387" cy="79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35B6C-994F-4C6D-BCAA-DC65127E3C93}"/>
              </a:ext>
            </a:extLst>
          </p:cNvPr>
          <p:cNvSpPr/>
          <p:nvPr/>
        </p:nvSpPr>
        <p:spPr>
          <a:xfrm>
            <a:off x="3562350" y="461962"/>
            <a:ext cx="52387" cy="258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8AFB97-787E-4093-8B9D-704ED6BDD57C}"/>
              </a:ext>
            </a:extLst>
          </p:cNvPr>
          <p:cNvSpPr/>
          <p:nvPr/>
        </p:nvSpPr>
        <p:spPr>
          <a:xfrm rot="16200000">
            <a:off x="3939780" y="55954"/>
            <a:ext cx="47625" cy="8024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8C293F-7632-4948-8CC0-EB1AA2D3F8EF}"/>
              </a:ext>
            </a:extLst>
          </p:cNvPr>
          <p:cNvSpPr/>
          <p:nvPr/>
        </p:nvSpPr>
        <p:spPr>
          <a:xfrm>
            <a:off x="4312447" y="433383"/>
            <a:ext cx="52387" cy="690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018ED-4518-491B-B57E-CDE5A81F35DE}"/>
              </a:ext>
            </a:extLst>
          </p:cNvPr>
          <p:cNvSpPr/>
          <p:nvPr/>
        </p:nvSpPr>
        <p:spPr>
          <a:xfrm rot="18871338">
            <a:off x="4999740" y="813313"/>
            <a:ext cx="52820" cy="1950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660DC-6671-4DE5-8F39-13DA7FB22534}"/>
              </a:ext>
            </a:extLst>
          </p:cNvPr>
          <p:cNvSpPr/>
          <p:nvPr/>
        </p:nvSpPr>
        <p:spPr>
          <a:xfrm rot="16200000">
            <a:off x="6115205" y="2027098"/>
            <a:ext cx="49918" cy="87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461B2F-C740-4A8A-9E43-12F1ED497C05}"/>
              </a:ext>
            </a:extLst>
          </p:cNvPr>
          <p:cNvSpPr/>
          <p:nvPr/>
        </p:nvSpPr>
        <p:spPr>
          <a:xfrm rot="13506250">
            <a:off x="7223417" y="808917"/>
            <a:ext cx="52820" cy="1950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2779FD-06D0-4E81-80FF-FF8A68AD6260}"/>
              </a:ext>
            </a:extLst>
          </p:cNvPr>
          <p:cNvSpPr/>
          <p:nvPr/>
        </p:nvSpPr>
        <p:spPr>
          <a:xfrm>
            <a:off x="7906794" y="433383"/>
            <a:ext cx="52387" cy="6905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8D8E9-8C0B-43C7-AFDA-79E006327508}"/>
              </a:ext>
            </a:extLst>
          </p:cNvPr>
          <p:cNvSpPr/>
          <p:nvPr/>
        </p:nvSpPr>
        <p:spPr>
          <a:xfrm rot="16200000">
            <a:off x="8280312" y="31656"/>
            <a:ext cx="52021" cy="799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C9365-ADD0-4BBA-AF2D-F7761BC52C1B}"/>
              </a:ext>
            </a:extLst>
          </p:cNvPr>
          <p:cNvSpPr/>
          <p:nvPr/>
        </p:nvSpPr>
        <p:spPr>
          <a:xfrm>
            <a:off x="8670133" y="405172"/>
            <a:ext cx="52387" cy="258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5B534-6EE3-44C0-99EC-6D1E7A16EA9D}"/>
              </a:ext>
            </a:extLst>
          </p:cNvPr>
          <p:cNvSpPr/>
          <p:nvPr/>
        </p:nvSpPr>
        <p:spPr>
          <a:xfrm rot="16200000">
            <a:off x="8741570" y="2903463"/>
            <a:ext cx="47626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1E2DB0-D721-49B1-B833-D7D15F608692}"/>
              </a:ext>
            </a:extLst>
          </p:cNvPr>
          <p:cNvSpPr/>
          <p:nvPr/>
        </p:nvSpPr>
        <p:spPr>
          <a:xfrm>
            <a:off x="8853488" y="2971796"/>
            <a:ext cx="52387" cy="79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230940-8780-4969-94E6-4D8336A05B5F}"/>
              </a:ext>
            </a:extLst>
          </p:cNvPr>
          <p:cNvSpPr/>
          <p:nvPr/>
        </p:nvSpPr>
        <p:spPr>
          <a:xfrm rot="16200000">
            <a:off x="8770945" y="3643310"/>
            <a:ext cx="47626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39EE2B-07EF-4A5D-B6E0-68C4CF56BD5F}"/>
              </a:ext>
            </a:extLst>
          </p:cNvPr>
          <p:cNvSpPr/>
          <p:nvPr/>
        </p:nvSpPr>
        <p:spPr>
          <a:xfrm>
            <a:off x="8694749" y="3714746"/>
            <a:ext cx="52387" cy="2581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0DC7D3-EA7F-4FF6-B2A7-096A2956659E}"/>
              </a:ext>
            </a:extLst>
          </p:cNvPr>
          <p:cNvSpPr/>
          <p:nvPr/>
        </p:nvSpPr>
        <p:spPr>
          <a:xfrm rot="16200000">
            <a:off x="3940968" y="5917406"/>
            <a:ext cx="47625" cy="8524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1166BE-4146-4D92-8CCF-BFEEFEA2B2B2}"/>
              </a:ext>
            </a:extLst>
          </p:cNvPr>
          <p:cNvSpPr/>
          <p:nvPr/>
        </p:nvSpPr>
        <p:spPr>
          <a:xfrm>
            <a:off x="4338640" y="5672138"/>
            <a:ext cx="52387" cy="695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162DC-46A7-47EC-843D-1D694A74DBD9}"/>
              </a:ext>
            </a:extLst>
          </p:cNvPr>
          <p:cNvSpPr/>
          <p:nvPr/>
        </p:nvSpPr>
        <p:spPr>
          <a:xfrm rot="13506250">
            <a:off x="5021582" y="4030338"/>
            <a:ext cx="52820" cy="1950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06B24-010B-4080-BAB6-72954A61F9EB}"/>
              </a:ext>
            </a:extLst>
          </p:cNvPr>
          <p:cNvSpPr/>
          <p:nvPr/>
        </p:nvSpPr>
        <p:spPr>
          <a:xfrm rot="16200000">
            <a:off x="6127455" y="3891949"/>
            <a:ext cx="49919" cy="860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DCDCF-575C-4014-9B63-CF59C41D2929}"/>
              </a:ext>
            </a:extLst>
          </p:cNvPr>
          <p:cNvSpPr/>
          <p:nvPr/>
        </p:nvSpPr>
        <p:spPr>
          <a:xfrm rot="18871338">
            <a:off x="7230554" y="4025937"/>
            <a:ext cx="52820" cy="1950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38DE5B-9E25-46DD-AD04-CAB2BC8DD011}"/>
              </a:ext>
            </a:extLst>
          </p:cNvPr>
          <p:cNvSpPr/>
          <p:nvPr/>
        </p:nvSpPr>
        <p:spPr>
          <a:xfrm>
            <a:off x="7918281" y="5665390"/>
            <a:ext cx="52387" cy="6667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772A00-B863-4EBF-8813-80F1DD898C10}"/>
              </a:ext>
            </a:extLst>
          </p:cNvPr>
          <p:cNvSpPr/>
          <p:nvPr/>
        </p:nvSpPr>
        <p:spPr>
          <a:xfrm rot="16200000">
            <a:off x="8309093" y="5894102"/>
            <a:ext cx="47232" cy="8288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2</cp:revision>
  <dcterms:created xsi:type="dcterms:W3CDTF">2022-03-16T17:18:26Z</dcterms:created>
  <dcterms:modified xsi:type="dcterms:W3CDTF">2022-03-16T18:14:50Z</dcterms:modified>
</cp:coreProperties>
</file>